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44"/>
  </p:notesMasterIdLst>
  <p:sldIdLst>
    <p:sldId id="256" r:id="rId2"/>
    <p:sldId id="259" r:id="rId3"/>
    <p:sldId id="257" r:id="rId4"/>
    <p:sldId id="297" r:id="rId5"/>
    <p:sldId id="258" r:id="rId6"/>
    <p:sldId id="260" r:id="rId7"/>
    <p:sldId id="262" r:id="rId8"/>
    <p:sldId id="263" r:id="rId9"/>
    <p:sldId id="276" r:id="rId10"/>
    <p:sldId id="275" r:id="rId11"/>
    <p:sldId id="265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98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99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6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61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78" autoAdjust="0"/>
    <p:restoredTop sz="94706" autoAdjust="0"/>
  </p:normalViewPr>
  <p:slideViewPr>
    <p:cSldViewPr>
      <p:cViewPr varScale="1">
        <p:scale>
          <a:sx n="74" d="100"/>
          <a:sy n="74" d="100"/>
        </p:scale>
        <p:origin x="-10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C9C2E3-ECA4-4C9F-B62C-AC8974464274}" type="doc">
      <dgm:prSet loTypeId="urn:microsoft.com/office/officeart/2005/8/layout/h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144A6C3-E14A-4FC6-A4C3-40F8F424C3B7}">
      <dgm:prSet phldrT="[Text]"/>
      <dgm:spPr/>
      <dgm:t>
        <a:bodyPr/>
        <a:lstStyle/>
        <a:p>
          <a:r>
            <a:rPr lang="en-US" dirty="0" smtClean="0"/>
            <a:t>Act I</a:t>
          </a:r>
          <a:endParaRPr lang="en-US" dirty="0"/>
        </a:p>
      </dgm:t>
    </dgm:pt>
    <dgm:pt modelId="{629AAE1B-3C17-4B11-82A7-BD2DEC60566E}" type="parTrans" cxnId="{63F2DED3-FAE0-4EAA-A488-0F9421AC601A}">
      <dgm:prSet/>
      <dgm:spPr/>
      <dgm:t>
        <a:bodyPr/>
        <a:lstStyle/>
        <a:p>
          <a:endParaRPr lang="en-US"/>
        </a:p>
      </dgm:t>
    </dgm:pt>
    <dgm:pt modelId="{B54A80F3-06CA-473B-B241-3F1535753748}" type="sibTrans" cxnId="{63F2DED3-FAE0-4EAA-A488-0F9421AC601A}">
      <dgm:prSet/>
      <dgm:spPr/>
      <dgm:t>
        <a:bodyPr/>
        <a:lstStyle/>
        <a:p>
          <a:endParaRPr lang="en-US"/>
        </a:p>
      </dgm:t>
    </dgm:pt>
    <dgm:pt modelId="{DA546FDD-EEE3-413D-99D2-F56D65A5520A}">
      <dgm:prSet phldrT="[Text]"/>
      <dgm:spPr/>
      <dgm:t>
        <a:bodyPr/>
        <a:lstStyle/>
        <a:p>
          <a:r>
            <a:rPr lang="en-US" dirty="0" smtClean="0"/>
            <a:t>Act II</a:t>
          </a:r>
          <a:endParaRPr lang="en-US" dirty="0"/>
        </a:p>
      </dgm:t>
    </dgm:pt>
    <dgm:pt modelId="{FD95EE94-3496-4939-A386-C13D375594E3}" type="parTrans" cxnId="{CCBBA292-56B1-4D45-880D-FF625AEDDC60}">
      <dgm:prSet/>
      <dgm:spPr/>
      <dgm:t>
        <a:bodyPr/>
        <a:lstStyle/>
        <a:p>
          <a:endParaRPr lang="en-US"/>
        </a:p>
      </dgm:t>
    </dgm:pt>
    <dgm:pt modelId="{C86E8CF8-2AD2-4923-ADA2-94818BA4C0BA}" type="sibTrans" cxnId="{CCBBA292-56B1-4D45-880D-FF625AEDDC60}">
      <dgm:prSet/>
      <dgm:spPr/>
      <dgm:t>
        <a:bodyPr/>
        <a:lstStyle/>
        <a:p>
          <a:endParaRPr lang="en-US"/>
        </a:p>
      </dgm:t>
    </dgm:pt>
    <dgm:pt modelId="{DA10403F-DD25-4346-8F98-2A474006729A}">
      <dgm:prSet phldrT="[Text]"/>
      <dgm:spPr/>
      <dgm:t>
        <a:bodyPr/>
        <a:lstStyle/>
        <a:p>
          <a:r>
            <a:rPr lang="en-US" dirty="0" smtClean="0"/>
            <a:t>Act III</a:t>
          </a:r>
          <a:endParaRPr lang="en-US" dirty="0"/>
        </a:p>
      </dgm:t>
    </dgm:pt>
    <dgm:pt modelId="{30418CBB-AC03-4996-A8D6-8F619A1A38DE}" type="parTrans" cxnId="{22AD35D5-8687-4230-9D2F-C030EA4D3E7E}">
      <dgm:prSet/>
      <dgm:spPr/>
      <dgm:t>
        <a:bodyPr/>
        <a:lstStyle/>
        <a:p>
          <a:endParaRPr lang="en-US"/>
        </a:p>
      </dgm:t>
    </dgm:pt>
    <dgm:pt modelId="{1DE865AE-F1A6-4E55-8436-85891E5F53CF}" type="sibTrans" cxnId="{22AD35D5-8687-4230-9D2F-C030EA4D3E7E}">
      <dgm:prSet/>
      <dgm:spPr/>
      <dgm:t>
        <a:bodyPr/>
        <a:lstStyle/>
        <a:p>
          <a:endParaRPr lang="en-US"/>
        </a:p>
      </dgm:t>
    </dgm:pt>
    <dgm:pt modelId="{28CE41DE-6169-432A-AE47-CD32286790FC}">
      <dgm:prSet phldrT="[Text]"/>
      <dgm:spPr/>
      <dgm:t>
        <a:bodyPr/>
        <a:lstStyle/>
        <a:p>
          <a:r>
            <a:rPr lang="en-US" dirty="0" smtClean="0"/>
            <a:t>Act IV</a:t>
          </a:r>
          <a:endParaRPr lang="en-US" dirty="0"/>
        </a:p>
      </dgm:t>
    </dgm:pt>
    <dgm:pt modelId="{1D5ECD15-1CA9-4757-8704-5FC70D2CDD55}" type="parTrans" cxnId="{099DBC72-66D9-42DB-81C0-CD4973AB689C}">
      <dgm:prSet/>
      <dgm:spPr/>
      <dgm:t>
        <a:bodyPr/>
        <a:lstStyle/>
        <a:p>
          <a:endParaRPr lang="en-US"/>
        </a:p>
      </dgm:t>
    </dgm:pt>
    <dgm:pt modelId="{435CB425-89E0-4915-907E-E396E99BB54A}" type="sibTrans" cxnId="{099DBC72-66D9-42DB-81C0-CD4973AB689C}">
      <dgm:prSet/>
      <dgm:spPr/>
      <dgm:t>
        <a:bodyPr/>
        <a:lstStyle/>
        <a:p>
          <a:endParaRPr lang="en-US"/>
        </a:p>
      </dgm:t>
    </dgm:pt>
    <dgm:pt modelId="{9FC54B41-FE78-40B5-B829-AD1B4D8F8E85}">
      <dgm:prSet phldrT="[Text]"/>
      <dgm:spPr/>
      <dgm:t>
        <a:bodyPr/>
        <a:lstStyle/>
        <a:p>
          <a:r>
            <a:rPr lang="en-US" dirty="0" smtClean="0"/>
            <a:t>Act V</a:t>
          </a:r>
          <a:endParaRPr lang="en-US" dirty="0"/>
        </a:p>
      </dgm:t>
    </dgm:pt>
    <dgm:pt modelId="{C797D935-11E6-44E2-B207-AF6A832AA726}" type="parTrans" cxnId="{4AD6CC86-90D1-423E-A2D2-C0D436E48B98}">
      <dgm:prSet/>
      <dgm:spPr/>
      <dgm:t>
        <a:bodyPr/>
        <a:lstStyle/>
        <a:p>
          <a:endParaRPr lang="en-US"/>
        </a:p>
      </dgm:t>
    </dgm:pt>
    <dgm:pt modelId="{FC188B86-DA1A-44DA-A914-E5A5A39A6A3B}" type="sibTrans" cxnId="{4AD6CC86-90D1-423E-A2D2-C0D436E48B98}">
      <dgm:prSet/>
      <dgm:spPr/>
      <dgm:t>
        <a:bodyPr/>
        <a:lstStyle/>
        <a:p>
          <a:endParaRPr lang="en-US"/>
        </a:p>
      </dgm:t>
    </dgm:pt>
    <dgm:pt modelId="{6D221CFE-5986-4BA9-8CB6-389961B1B6B3}">
      <dgm:prSet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BFD3B934-0507-42F3-A0B0-C86598D36404}" type="parTrans" cxnId="{C167EBBF-3747-4D66-9C98-EF9768C64D77}">
      <dgm:prSet/>
      <dgm:spPr/>
      <dgm:t>
        <a:bodyPr/>
        <a:lstStyle/>
        <a:p>
          <a:endParaRPr lang="en-US"/>
        </a:p>
      </dgm:t>
    </dgm:pt>
    <dgm:pt modelId="{2945586B-3B07-4652-B17F-41081AFC4214}" type="sibTrans" cxnId="{C167EBBF-3747-4D66-9C98-EF9768C64D77}">
      <dgm:prSet/>
      <dgm:spPr/>
      <dgm:t>
        <a:bodyPr/>
        <a:lstStyle/>
        <a:p>
          <a:endParaRPr lang="en-US"/>
        </a:p>
      </dgm:t>
    </dgm:pt>
    <dgm:pt modelId="{653F115C-9EB8-4692-92E5-8AA6DC47166C}">
      <dgm:prSet/>
      <dgm:spPr/>
      <dgm:t>
        <a:bodyPr/>
        <a:lstStyle/>
        <a:p>
          <a:r>
            <a:rPr lang="en-US" dirty="0" smtClean="0"/>
            <a:t>Literary Terms</a:t>
          </a:r>
          <a:endParaRPr lang="en-US" dirty="0"/>
        </a:p>
      </dgm:t>
    </dgm:pt>
    <dgm:pt modelId="{16FE08A2-4918-4F28-AD2E-D11BFA62F5AA}" type="parTrans" cxnId="{4F199E7E-8C74-42D3-9BD5-BF85F474B103}">
      <dgm:prSet/>
      <dgm:spPr/>
      <dgm:t>
        <a:bodyPr/>
        <a:lstStyle/>
        <a:p>
          <a:endParaRPr lang="en-US"/>
        </a:p>
      </dgm:t>
    </dgm:pt>
    <dgm:pt modelId="{BC136379-55E9-461E-9F31-E738BD47AE34}" type="sibTrans" cxnId="{4F199E7E-8C74-42D3-9BD5-BF85F474B103}">
      <dgm:prSet/>
      <dgm:spPr/>
      <dgm:t>
        <a:bodyPr/>
        <a:lstStyle/>
        <a:p>
          <a:endParaRPr lang="en-US"/>
        </a:p>
      </dgm:t>
    </dgm:pt>
    <dgm:pt modelId="{FC4205E6-8618-4C05-A20C-C1124D01D2D4}">
      <dgm:prSet/>
      <dgm:spPr/>
      <dgm:t>
        <a:bodyPr/>
        <a:lstStyle/>
        <a:p>
          <a:r>
            <a:rPr lang="en-US" dirty="0" smtClean="0"/>
            <a:t>Questions</a:t>
          </a:r>
          <a:endParaRPr lang="en-US" dirty="0"/>
        </a:p>
      </dgm:t>
    </dgm:pt>
    <dgm:pt modelId="{F4AC048A-1CF6-4923-A3EA-DE5CDE34DEB2}" type="parTrans" cxnId="{66E8D257-1655-430B-8FEF-3A76BFC23E7C}">
      <dgm:prSet/>
      <dgm:spPr/>
      <dgm:t>
        <a:bodyPr/>
        <a:lstStyle/>
        <a:p>
          <a:endParaRPr lang="en-US"/>
        </a:p>
      </dgm:t>
    </dgm:pt>
    <dgm:pt modelId="{C2A52BA1-C4C1-472D-A2B6-F87F3D0CD208}" type="sibTrans" cxnId="{66E8D257-1655-430B-8FEF-3A76BFC23E7C}">
      <dgm:prSet/>
      <dgm:spPr/>
      <dgm:t>
        <a:bodyPr/>
        <a:lstStyle/>
        <a:p>
          <a:endParaRPr lang="en-US"/>
        </a:p>
      </dgm:t>
    </dgm:pt>
    <dgm:pt modelId="{93A16BBD-5991-4766-8D49-0562B6EBAFA5}">
      <dgm:prSet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0A4ECC0B-D027-41E1-8BFD-96E9ACB3B796}" type="parTrans" cxnId="{DEE69EC6-4F88-4CEE-B19C-CFC3C9E3851E}">
      <dgm:prSet/>
      <dgm:spPr/>
      <dgm:t>
        <a:bodyPr/>
        <a:lstStyle/>
        <a:p>
          <a:endParaRPr lang="en-US"/>
        </a:p>
      </dgm:t>
    </dgm:pt>
    <dgm:pt modelId="{6784FC4A-70B2-483C-AFF9-C9C2652BB9F4}" type="sibTrans" cxnId="{DEE69EC6-4F88-4CEE-B19C-CFC3C9E3851E}">
      <dgm:prSet/>
      <dgm:spPr/>
      <dgm:t>
        <a:bodyPr/>
        <a:lstStyle/>
        <a:p>
          <a:endParaRPr lang="en-US"/>
        </a:p>
      </dgm:t>
    </dgm:pt>
    <dgm:pt modelId="{E185F15D-D187-471D-989C-ADCDBEFE1FFA}">
      <dgm:prSet/>
      <dgm:spPr/>
      <dgm:t>
        <a:bodyPr/>
        <a:lstStyle/>
        <a:p>
          <a:r>
            <a:rPr lang="en-US" dirty="0" smtClean="0"/>
            <a:t>Quotes</a:t>
          </a:r>
          <a:endParaRPr lang="en-US" dirty="0"/>
        </a:p>
      </dgm:t>
    </dgm:pt>
    <dgm:pt modelId="{5B6AB9F6-1A23-4C68-B667-1AD9F0E69E51}" type="parTrans" cxnId="{4F2B68BD-4E57-4F88-ADF3-0D1A482FEBE2}">
      <dgm:prSet/>
      <dgm:spPr/>
      <dgm:t>
        <a:bodyPr/>
        <a:lstStyle/>
        <a:p>
          <a:endParaRPr lang="en-US"/>
        </a:p>
      </dgm:t>
    </dgm:pt>
    <dgm:pt modelId="{F88175F3-2AC2-4D97-B273-3AF73E803BFA}" type="sibTrans" cxnId="{4F2B68BD-4E57-4F88-ADF3-0D1A482FEBE2}">
      <dgm:prSet/>
      <dgm:spPr/>
      <dgm:t>
        <a:bodyPr/>
        <a:lstStyle/>
        <a:p>
          <a:endParaRPr lang="en-US"/>
        </a:p>
      </dgm:t>
    </dgm:pt>
    <dgm:pt modelId="{46BC7E85-3937-4557-85A2-F61701A3CC3C}">
      <dgm:prSet/>
      <dgm:spPr/>
      <dgm:t>
        <a:bodyPr/>
        <a:lstStyle/>
        <a:p>
          <a:r>
            <a:rPr lang="en-US" dirty="0" smtClean="0"/>
            <a:t>Literary Terms</a:t>
          </a:r>
          <a:endParaRPr lang="en-US" dirty="0"/>
        </a:p>
      </dgm:t>
    </dgm:pt>
    <dgm:pt modelId="{CA46B329-1549-4DB2-8B85-FF7C69035F11}" type="parTrans" cxnId="{C713F071-0174-4610-90FD-3588D0BADF28}">
      <dgm:prSet/>
      <dgm:spPr/>
      <dgm:t>
        <a:bodyPr/>
        <a:lstStyle/>
        <a:p>
          <a:endParaRPr lang="en-US"/>
        </a:p>
      </dgm:t>
    </dgm:pt>
    <dgm:pt modelId="{6E69E7EB-A593-46C9-952F-D8FFABA15521}" type="sibTrans" cxnId="{C713F071-0174-4610-90FD-3588D0BADF28}">
      <dgm:prSet/>
      <dgm:spPr/>
      <dgm:t>
        <a:bodyPr/>
        <a:lstStyle/>
        <a:p>
          <a:endParaRPr lang="en-US"/>
        </a:p>
      </dgm:t>
    </dgm:pt>
    <dgm:pt modelId="{2AD87B01-8A8E-46EE-9763-9EDCBF04122B}">
      <dgm:prSet/>
      <dgm:spPr/>
      <dgm:t>
        <a:bodyPr/>
        <a:lstStyle/>
        <a:p>
          <a:r>
            <a:rPr lang="en-US" dirty="0" smtClean="0"/>
            <a:t>Questions</a:t>
          </a:r>
          <a:endParaRPr lang="en-US" dirty="0"/>
        </a:p>
      </dgm:t>
    </dgm:pt>
    <dgm:pt modelId="{6F0DE694-69FB-45B0-8572-327DAB53D77F}" type="parTrans" cxnId="{75E46838-42CF-4B12-85AC-2C9195D7AFFB}">
      <dgm:prSet/>
      <dgm:spPr/>
      <dgm:t>
        <a:bodyPr/>
        <a:lstStyle/>
        <a:p>
          <a:endParaRPr lang="en-US"/>
        </a:p>
      </dgm:t>
    </dgm:pt>
    <dgm:pt modelId="{159C69E0-75E3-45EB-BFD3-977B07FF6847}" type="sibTrans" cxnId="{75E46838-42CF-4B12-85AC-2C9195D7AFFB}">
      <dgm:prSet/>
      <dgm:spPr/>
      <dgm:t>
        <a:bodyPr/>
        <a:lstStyle/>
        <a:p>
          <a:endParaRPr lang="en-US"/>
        </a:p>
      </dgm:t>
    </dgm:pt>
    <dgm:pt modelId="{37AE5B19-9D32-4046-A943-0C527074237D}">
      <dgm:prSet/>
      <dgm:spPr/>
      <dgm:t>
        <a:bodyPr/>
        <a:lstStyle/>
        <a:p>
          <a:r>
            <a:rPr lang="en-US" dirty="0" smtClean="0"/>
            <a:t>Quotes</a:t>
          </a:r>
          <a:endParaRPr lang="en-US" dirty="0"/>
        </a:p>
      </dgm:t>
    </dgm:pt>
    <dgm:pt modelId="{20E20A27-47CE-4940-B387-C95104F61D30}" type="parTrans" cxnId="{3A99E705-CD13-495D-AB27-78BB69F75C84}">
      <dgm:prSet/>
      <dgm:spPr/>
      <dgm:t>
        <a:bodyPr/>
        <a:lstStyle/>
        <a:p>
          <a:endParaRPr lang="en-US"/>
        </a:p>
      </dgm:t>
    </dgm:pt>
    <dgm:pt modelId="{8291ABCB-8C00-48A2-9124-2A18D5ADAA19}" type="sibTrans" cxnId="{3A99E705-CD13-495D-AB27-78BB69F75C84}">
      <dgm:prSet/>
      <dgm:spPr/>
      <dgm:t>
        <a:bodyPr/>
        <a:lstStyle/>
        <a:p>
          <a:endParaRPr lang="en-US"/>
        </a:p>
      </dgm:t>
    </dgm:pt>
    <dgm:pt modelId="{04F3D4AC-AF68-4790-A37D-E4C6FDF8795C}">
      <dgm:prSet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7128E1EE-AE1F-4257-AE46-5363F9340DE9}" type="parTrans" cxnId="{BF082879-394A-4B74-99B3-4A2DD5974D10}">
      <dgm:prSet/>
      <dgm:spPr/>
      <dgm:t>
        <a:bodyPr/>
        <a:lstStyle/>
        <a:p>
          <a:endParaRPr lang="en-US"/>
        </a:p>
      </dgm:t>
    </dgm:pt>
    <dgm:pt modelId="{2C1FFBFF-74A6-4A5C-BA17-8A028F94538B}" type="sibTrans" cxnId="{BF082879-394A-4B74-99B3-4A2DD5974D10}">
      <dgm:prSet/>
      <dgm:spPr/>
      <dgm:t>
        <a:bodyPr/>
        <a:lstStyle/>
        <a:p>
          <a:endParaRPr lang="en-US"/>
        </a:p>
      </dgm:t>
    </dgm:pt>
    <dgm:pt modelId="{698D74FB-4BFA-4567-A0C9-F6EDAA36B5AB}">
      <dgm:prSet/>
      <dgm:spPr/>
      <dgm:t>
        <a:bodyPr/>
        <a:lstStyle/>
        <a:p>
          <a:r>
            <a:rPr lang="en-US" dirty="0" smtClean="0"/>
            <a:t>Literary Terms</a:t>
          </a:r>
          <a:endParaRPr lang="en-US" dirty="0"/>
        </a:p>
      </dgm:t>
    </dgm:pt>
    <dgm:pt modelId="{12D37804-21BB-4B96-9500-491085E749E8}" type="parTrans" cxnId="{6F06F261-3408-4AE0-A98F-ECD0047F9CD1}">
      <dgm:prSet/>
      <dgm:spPr/>
      <dgm:t>
        <a:bodyPr/>
        <a:lstStyle/>
        <a:p>
          <a:endParaRPr lang="en-US"/>
        </a:p>
      </dgm:t>
    </dgm:pt>
    <dgm:pt modelId="{95807926-5726-46C0-9634-90A5BCDF8548}" type="sibTrans" cxnId="{6F06F261-3408-4AE0-A98F-ECD0047F9CD1}">
      <dgm:prSet/>
      <dgm:spPr/>
      <dgm:t>
        <a:bodyPr/>
        <a:lstStyle/>
        <a:p>
          <a:endParaRPr lang="en-US"/>
        </a:p>
      </dgm:t>
    </dgm:pt>
    <dgm:pt modelId="{F0C83BF1-DDDF-4DE0-9525-339186DDE104}">
      <dgm:prSet/>
      <dgm:spPr/>
      <dgm:t>
        <a:bodyPr/>
        <a:lstStyle/>
        <a:p>
          <a:r>
            <a:rPr lang="en-US" dirty="0" smtClean="0"/>
            <a:t>Questions</a:t>
          </a:r>
          <a:endParaRPr lang="en-US" dirty="0"/>
        </a:p>
      </dgm:t>
    </dgm:pt>
    <dgm:pt modelId="{AA49B8E2-5D4D-4A3A-895A-91FB10F74A12}" type="parTrans" cxnId="{D5702F1A-6202-4352-BDCC-172639B1A09C}">
      <dgm:prSet/>
      <dgm:spPr/>
      <dgm:t>
        <a:bodyPr/>
        <a:lstStyle/>
        <a:p>
          <a:endParaRPr lang="en-US"/>
        </a:p>
      </dgm:t>
    </dgm:pt>
    <dgm:pt modelId="{8FF32BCF-1AB8-415E-B686-ADDAE9877A82}" type="sibTrans" cxnId="{D5702F1A-6202-4352-BDCC-172639B1A09C}">
      <dgm:prSet/>
      <dgm:spPr/>
      <dgm:t>
        <a:bodyPr/>
        <a:lstStyle/>
        <a:p>
          <a:endParaRPr lang="en-US"/>
        </a:p>
      </dgm:t>
    </dgm:pt>
    <dgm:pt modelId="{EC529305-6161-4C8E-974A-522A9B99255C}">
      <dgm:prSet/>
      <dgm:spPr/>
      <dgm:t>
        <a:bodyPr/>
        <a:lstStyle/>
        <a:p>
          <a:r>
            <a:rPr lang="en-US" dirty="0" smtClean="0"/>
            <a:t>Quotes</a:t>
          </a:r>
          <a:endParaRPr lang="en-US" dirty="0"/>
        </a:p>
      </dgm:t>
    </dgm:pt>
    <dgm:pt modelId="{8AA443C6-1EAD-4715-BFEB-198CE932D983}" type="parTrans" cxnId="{BFA2F0FE-142F-4C1C-90C5-CE9FBDAD550D}">
      <dgm:prSet/>
      <dgm:spPr/>
      <dgm:t>
        <a:bodyPr/>
        <a:lstStyle/>
        <a:p>
          <a:endParaRPr lang="en-US"/>
        </a:p>
      </dgm:t>
    </dgm:pt>
    <dgm:pt modelId="{01CC5F36-96E3-4463-BAE7-CEE7E7327940}" type="sibTrans" cxnId="{BFA2F0FE-142F-4C1C-90C5-CE9FBDAD550D}">
      <dgm:prSet/>
      <dgm:spPr/>
      <dgm:t>
        <a:bodyPr/>
        <a:lstStyle/>
        <a:p>
          <a:endParaRPr lang="en-US"/>
        </a:p>
      </dgm:t>
    </dgm:pt>
    <dgm:pt modelId="{E0A24347-28DC-4387-982D-68B54CA5F612}">
      <dgm:prSet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45D9AFBD-81CC-40CD-9594-664213E8722B}" type="parTrans" cxnId="{24903E53-1A36-4AB8-9266-3580B4041E59}">
      <dgm:prSet/>
      <dgm:spPr/>
      <dgm:t>
        <a:bodyPr/>
        <a:lstStyle/>
        <a:p>
          <a:endParaRPr lang="en-US"/>
        </a:p>
      </dgm:t>
    </dgm:pt>
    <dgm:pt modelId="{3A0B1B7C-E287-4A50-BC2E-07C3B432563F}" type="sibTrans" cxnId="{24903E53-1A36-4AB8-9266-3580B4041E59}">
      <dgm:prSet/>
      <dgm:spPr/>
      <dgm:t>
        <a:bodyPr/>
        <a:lstStyle/>
        <a:p>
          <a:endParaRPr lang="en-US"/>
        </a:p>
      </dgm:t>
    </dgm:pt>
    <dgm:pt modelId="{EDF206A2-FD21-442A-8014-35F3709AAE0A}">
      <dgm:prSet/>
      <dgm:spPr/>
      <dgm:t>
        <a:bodyPr/>
        <a:lstStyle/>
        <a:p>
          <a:r>
            <a:rPr lang="en-US" dirty="0" smtClean="0"/>
            <a:t>Literary Terms</a:t>
          </a:r>
          <a:endParaRPr lang="en-US" dirty="0"/>
        </a:p>
      </dgm:t>
    </dgm:pt>
    <dgm:pt modelId="{5BCE4C69-6EFC-4ED3-BD67-8BAD60B0AACD}" type="parTrans" cxnId="{83BB99A8-EB35-4127-B94D-A9CF507BAB99}">
      <dgm:prSet/>
      <dgm:spPr/>
      <dgm:t>
        <a:bodyPr/>
        <a:lstStyle/>
        <a:p>
          <a:endParaRPr lang="en-US"/>
        </a:p>
      </dgm:t>
    </dgm:pt>
    <dgm:pt modelId="{92BC2C73-905A-4900-88F8-CF4F816BD27E}" type="sibTrans" cxnId="{83BB99A8-EB35-4127-B94D-A9CF507BAB99}">
      <dgm:prSet/>
      <dgm:spPr/>
      <dgm:t>
        <a:bodyPr/>
        <a:lstStyle/>
        <a:p>
          <a:endParaRPr lang="en-US"/>
        </a:p>
      </dgm:t>
    </dgm:pt>
    <dgm:pt modelId="{55280FD6-6184-47CA-B8FE-9DCA51CA5A09}">
      <dgm:prSet/>
      <dgm:spPr/>
      <dgm:t>
        <a:bodyPr/>
        <a:lstStyle/>
        <a:p>
          <a:r>
            <a:rPr lang="en-US" dirty="0" smtClean="0"/>
            <a:t>Questions</a:t>
          </a:r>
          <a:endParaRPr lang="en-US" dirty="0"/>
        </a:p>
      </dgm:t>
    </dgm:pt>
    <dgm:pt modelId="{53593968-21F2-4B99-BB41-96FCF69E185F}" type="parTrans" cxnId="{74D54E5B-0964-4FAA-B92B-E6A9C8B486E9}">
      <dgm:prSet/>
      <dgm:spPr/>
      <dgm:t>
        <a:bodyPr/>
        <a:lstStyle/>
        <a:p>
          <a:endParaRPr lang="en-US"/>
        </a:p>
      </dgm:t>
    </dgm:pt>
    <dgm:pt modelId="{7372FE17-8792-4A57-9554-A65FC6D606A7}" type="sibTrans" cxnId="{74D54E5B-0964-4FAA-B92B-E6A9C8B486E9}">
      <dgm:prSet/>
      <dgm:spPr/>
      <dgm:t>
        <a:bodyPr/>
        <a:lstStyle/>
        <a:p>
          <a:endParaRPr lang="en-US"/>
        </a:p>
      </dgm:t>
    </dgm:pt>
    <dgm:pt modelId="{66DEEE91-900F-4732-8230-21B921D402F3}">
      <dgm:prSet/>
      <dgm:spPr/>
      <dgm:t>
        <a:bodyPr/>
        <a:lstStyle/>
        <a:p>
          <a:r>
            <a:rPr lang="en-US" dirty="0" smtClean="0"/>
            <a:t>Quotes</a:t>
          </a:r>
          <a:endParaRPr lang="en-US" dirty="0"/>
        </a:p>
      </dgm:t>
    </dgm:pt>
    <dgm:pt modelId="{DD4DFFFE-6D8C-48E3-84FE-2227EB78227E}" type="parTrans" cxnId="{925F244E-CCF8-4599-9D2F-CC6D7F35A927}">
      <dgm:prSet/>
      <dgm:spPr/>
      <dgm:t>
        <a:bodyPr/>
        <a:lstStyle/>
        <a:p>
          <a:endParaRPr lang="en-US"/>
        </a:p>
      </dgm:t>
    </dgm:pt>
    <dgm:pt modelId="{EF112126-4382-4EC2-B064-77139D89AF35}" type="sibTrans" cxnId="{925F244E-CCF8-4599-9D2F-CC6D7F35A927}">
      <dgm:prSet/>
      <dgm:spPr/>
      <dgm:t>
        <a:bodyPr/>
        <a:lstStyle/>
        <a:p>
          <a:endParaRPr lang="en-US"/>
        </a:p>
      </dgm:t>
    </dgm:pt>
    <dgm:pt modelId="{4670FA28-7BAD-4DA7-A5FE-81DAE49B243D}">
      <dgm:prSet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6FF45168-5141-4DFD-8772-1BA7450EA6BC}" type="parTrans" cxnId="{719D3819-2AC3-40A5-AAB7-1249366A01FB}">
      <dgm:prSet/>
      <dgm:spPr/>
      <dgm:t>
        <a:bodyPr/>
        <a:lstStyle/>
        <a:p>
          <a:endParaRPr lang="en-US"/>
        </a:p>
      </dgm:t>
    </dgm:pt>
    <dgm:pt modelId="{EDAAC901-ADC4-4CA6-A442-873B6292C5BB}" type="sibTrans" cxnId="{719D3819-2AC3-40A5-AAB7-1249366A01FB}">
      <dgm:prSet/>
      <dgm:spPr/>
      <dgm:t>
        <a:bodyPr/>
        <a:lstStyle/>
        <a:p>
          <a:endParaRPr lang="en-US"/>
        </a:p>
      </dgm:t>
    </dgm:pt>
    <dgm:pt modelId="{87E71CA1-BD67-42EA-8DEA-DFE8749453AB}">
      <dgm:prSet/>
      <dgm:spPr/>
      <dgm:t>
        <a:bodyPr/>
        <a:lstStyle/>
        <a:p>
          <a:r>
            <a:rPr lang="en-US" dirty="0" smtClean="0"/>
            <a:t>Literary Terms</a:t>
          </a:r>
          <a:endParaRPr lang="en-US" dirty="0"/>
        </a:p>
      </dgm:t>
    </dgm:pt>
    <dgm:pt modelId="{D6047D69-9085-4C0D-BFEC-8F620D9421F0}" type="parTrans" cxnId="{740A0A89-CF02-4EC1-BEC3-16C59A77BBA3}">
      <dgm:prSet/>
      <dgm:spPr/>
      <dgm:t>
        <a:bodyPr/>
        <a:lstStyle/>
        <a:p>
          <a:endParaRPr lang="en-US"/>
        </a:p>
      </dgm:t>
    </dgm:pt>
    <dgm:pt modelId="{ECF4B8CB-00D2-456A-A796-252C1BA4E84D}" type="sibTrans" cxnId="{740A0A89-CF02-4EC1-BEC3-16C59A77BBA3}">
      <dgm:prSet/>
      <dgm:spPr/>
      <dgm:t>
        <a:bodyPr/>
        <a:lstStyle/>
        <a:p>
          <a:endParaRPr lang="en-US"/>
        </a:p>
      </dgm:t>
    </dgm:pt>
    <dgm:pt modelId="{B26A011C-F61C-450B-B736-8FF2BC345557}">
      <dgm:prSet/>
      <dgm:spPr/>
      <dgm:t>
        <a:bodyPr/>
        <a:lstStyle/>
        <a:p>
          <a:r>
            <a:rPr lang="en-US" dirty="0" smtClean="0"/>
            <a:t>Questions</a:t>
          </a:r>
          <a:endParaRPr lang="en-US" dirty="0"/>
        </a:p>
      </dgm:t>
    </dgm:pt>
    <dgm:pt modelId="{50183BA3-7F4B-4BD6-8D1B-EB272371A7BA}" type="parTrans" cxnId="{D0FDB44F-5B98-4580-8560-73831AC84AB5}">
      <dgm:prSet/>
      <dgm:spPr/>
      <dgm:t>
        <a:bodyPr/>
        <a:lstStyle/>
        <a:p>
          <a:endParaRPr lang="en-US"/>
        </a:p>
      </dgm:t>
    </dgm:pt>
    <dgm:pt modelId="{1E294F37-FC6B-430E-A696-D095F85E384F}" type="sibTrans" cxnId="{D0FDB44F-5B98-4580-8560-73831AC84AB5}">
      <dgm:prSet/>
      <dgm:spPr/>
      <dgm:t>
        <a:bodyPr/>
        <a:lstStyle/>
        <a:p>
          <a:endParaRPr lang="en-US"/>
        </a:p>
      </dgm:t>
    </dgm:pt>
    <dgm:pt modelId="{2B51DE83-AEF4-43CA-BCF5-840129163001}">
      <dgm:prSet/>
      <dgm:spPr/>
      <dgm:t>
        <a:bodyPr/>
        <a:lstStyle/>
        <a:p>
          <a:r>
            <a:rPr lang="en-US" dirty="0" smtClean="0"/>
            <a:t>Quotes</a:t>
          </a:r>
          <a:endParaRPr lang="en-US" dirty="0"/>
        </a:p>
      </dgm:t>
    </dgm:pt>
    <dgm:pt modelId="{2B56AD8E-8188-4FFB-9051-A613530FAAFB}" type="parTrans" cxnId="{F4BEF673-04C5-4E67-AC2F-E05FAD40D28C}">
      <dgm:prSet/>
      <dgm:spPr/>
      <dgm:t>
        <a:bodyPr/>
        <a:lstStyle/>
        <a:p>
          <a:endParaRPr lang="en-US"/>
        </a:p>
      </dgm:t>
    </dgm:pt>
    <dgm:pt modelId="{E7FCFA71-3E9E-4C13-8D5F-DC8975F906EE}" type="sibTrans" cxnId="{F4BEF673-04C5-4E67-AC2F-E05FAD40D28C}">
      <dgm:prSet/>
      <dgm:spPr/>
      <dgm:t>
        <a:bodyPr/>
        <a:lstStyle/>
        <a:p>
          <a:endParaRPr lang="en-US"/>
        </a:p>
      </dgm:t>
    </dgm:pt>
    <dgm:pt modelId="{2238EC8F-0BAF-4DED-B810-B03F244A922E}" type="pres">
      <dgm:prSet presAssocID="{24C9C2E3-ECA4-4C9F-B62C-AC897446427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2BF9C1-F83C-4F28-B51B-399448CE8005}" type="pres">
      <dgm:prSet presAssocID="{E144A6C3-E14A-4FC6-A4C3-40F8F424C3B7}" presName="composite" presStyleCnt="0"/>
      <dgm:spPr/>
    </dgm:pt>
    <dgm:pt modelId="{4AAE869C-B3A3-4713-8A31-53AD793FC561}" type="pres">
      <dgm:prSet presAssocID="{E144A6C3-E14A-4FC6-A4C3-40F8F424C3B7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950DE-45FC-4DB1-AAC5-926EEA8E136E}" type="pres">
      <dgm:prSet presAssocID="{E144A6C3-E14A-4FC6-A4C3-40F8F424C3B7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91319-09DE-432E-9F04-4CC2C572CDD3}" type="pres">
      <dgm:prSet presAssocID="{B54A80F3-06CA-473B-B241-3F1535753748}" presName="space" presStyleCnt="0"/>
      <dgm:spPr/>
    </dgm:pt>
    <dgm:pt modelId="{97132138-AF6B-4248-86DC-6B68A6EEC1AF}" type="pres">
      <dgm:prSet presAssocID="{DA546FDD-EEE3-413D-99D2-F56D65A5520A}" presName="composite" presStyleCnt="0"/>
      <dgm:spPr/>
    </dgm:pt>
    <dgm:pt modelId="{DB0C6305-A362-4E2A-BADF-91019074BF8C}" type="pres">
      <dgm:prSet presAssocID="{DA546FDD-EEE3-413D-99D2-F56D65A5520A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96328-2DE6-4897-91A4-0EFBCB6C6FC4}" type="pres">
      <dgm:prSet presAssocID="{DA546FDD-EEE3-413D-99D2-F56D65A5520A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1BB73A-7C76-4E25-9706-259A5B1BF074}" type="pres">
      <dgm:prSet presAssocID="{C86E8CF8-2AD2-4923-ADA2-94818BA4C0BA}" presName="space" presStyleCnt="0"/>
      <dgm:spPr/>
    </dgm:pt>
    <dgm:pt modelId="{E433C85C-EF13-47C1-9D0D-9AFAEC6F1874}" type="pres">
      <dgm:prSet presAssocID="{DA10403F-DD25-4346-8F98-2A474006729A}" presName="composite" presStyleCnt="0"/>
      <dgm:spPr/>
    </dgm:pt>
    <dgm:pt modelId="{F434678B-60F0-46BB-AEE6-FAEA7AC92AD3}" type="pres">
      <dgm:prSet presAssocID="{DA10403F-DD25-4346-8F98-2A474006729A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DED23-5610-4F6F-80D1-B931F2DAC7E7}" type="pres">
      <dgm:prSet presAssocID="{DA10403F-DD25-4346-8F98-2A474006729A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66072B-C867-4883-93A1-42A5D1F27C88}" type="pres">
      <dgm:prSet presAssocID="{1DE865AE-F1A6-4E55-8436-85891E5F53CF}" presName="space" presStyleCnt="0"/>
      <dgm:spPr/>
    </dgm:pt>
    <dgm:pt modelId="{E9D24087-E9CF-4FD7-8DF7-F9EF615ABA55}" type="pres">
      <dgm:prSet presAssocID="{28CE41DE-6169-432A-AE47-CD32286790FC}" presName="composite" presStyleCnt="0"/>
      <dgm:spPr/>
    </dgm:pt>
    <dgm:pt modelId="{2DE53232-A2AB-4570-B739-49F017EB70B9}" type="pres">
      <dgm:prSet presAssocID="{28CE41DE-6169-432A-AE47-CD32286790FC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2B804D-75F4-4118-894C-634D374956C2}" type="pres">
      <dgm:prSet presAssocID="{28CE41DE-6169-432A-AE47-CD32286790FC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A11897-0E8D-4015-B0AC-9B58DC934B59}" type="pres">
      <dgm:prSet presAssocID="{435CB425-89E0-4915-907E-E396E99BB54A}" presName="space" presStyleCnt="0"/>
      <dgm:spPr/>
    </dgm:pt>
    <dgm:pt modelId="{4C8CB878-2176-48A1-A3AE-2EAC4B183588}" type="pres">
      <dgm:prSet presAssocID="{9FC54B41-FE78-40B5-B829-AD1B4D8F8E85}" presName="composite" presStyleCnt="0"/>
      <dgm:spPr/>
    </dgm:pt>
    <dgm:pt modelId="{0639569C-01F9-49DE-B225-E40A386971EC}" type="pres">
      <dgm:prSet presAssocID="{9FC54B41-FE78-40B5-B829-AD1B4D8F8E8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C42B7D-C606-4498-9453-7FBCE3AF6868}" type="pres">
      <dgm:prSet presAssocID="{9FC54B41-FE78-40B5-B829-AD1B4D8F8E85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4C64BD-AD04-456A-89F4-F394965469C4}" type="presOf" srcId="{66DEEE91-900F-4732-8230-21B921D402F3}" destId="{082B804D-75F4-4118-894C-634D374956C2}" srcOrd="0" destOrd="3" presId="urn:microsoft.com/office/officeart/2005/8/layout/hList1"/>
    <dgm:cxn modelId="{904F63DE-C40E-4BF9-B989-68A023A262ED}" type="presOf" srcId="{B26A011C-F61C-450B-B736-8FF2BC345557}" destId="{94C42B7D-C606-4498-9453-7FBCE3AF6868}" srcOrd="0" destOrd="2" presId="urn:microsoft.com/office/officeart/2005/8/layout/hList1"/>
    <dgm:cxn modelId="{CCBBA292-56B1-4D45-880D-FF625AEDDC60}" srcId="{24C9C2E3-ECA4-4C9F-B62C-AC8974464274}" destId="{DA546FDD-EEE3-413D-99D2-F56D65A5520A}" srcOrd="1" destOrd="0" parTransId="{FD95EE94-3496-4939-A386-C13D375594E3}" sibTransId="{C86E8CF8-2AD2-4923-ADA2-94818BA4C0BA}"/>
    <dgm:cxn modelId="{DEE69EC6-4F88-4CEE-B19C-CFC3C9E3851E}" srcId="{DA546FDD-EEE3-413D-99D2-F56D65A5520A}" destId="{93A16BBD-5991-4766-8D49-0562B6EBAFA5}" srcOrd="0" destOrd="0" parTransId="{0A4ECC0B-D027-41E1-8BFD-96E9ACB3B796}" sibTransId="{6784FC4A-70B2-483C-AFF9-C9C2652BB9F4}"/>
    <dgm:cxn modelId="{6F06F261-3408-4AE0-A98F-ECD0047F9CD1}" srcId="{DA10403F-DD25-4346-8F98-2A474006729A}" destId="{698D74FB-4BFA-4567-A0C9-F6EDAA36B5AB}" srcOrd="1" destOrd="0" parTransId="{12D37804-21BB-4B96-9500-491085E749E8}" sibTransId="{95807926-5726-46C0-9634-90A5BCDF8548}"/>
    <dgm:cxn modelId="{719D3819-2AC3-40A5-AAB7-1249366A01FB}" srcId="{9FC54B41-FE78-40B5-B829-AD1B4D8F8E85}" destId="{4670FA28-7BAD-4DA7-A5FE-81DAE49B243D}" srcOrd="0" destOrd="0" parTransId="{6FF45168-5141-4DFD-8772-1BA7450EA6BC}" sibTransId="{EDAAC901-ADC4-4CA6-A442-873B6292C5BB}"/>
    <dgm:cxn modelId="{DAE95535-4D41-486E-B603-30BB279E5BB1}" type="presOf" srcId="{93A16BBD-5991-4766-8D49-0562B6EBAFA5}" destId="{27396328-2DE6-4897-91A4-0EFBCB6C6FC4}" srcOrd="0" destOrd="0" presId="urn:microsoft.com/office/officeart/2005/8/layout/hList1"/>
    <dgm:cxn modelId="{83BB99A8-EB35-4127-B94D-A9CF507BAB99}" srcId="{28CE41DE-6169-432A-AE47-CD32286790FC}" destId="{EDF206A2-FD21-442A-8014-35F3709AAE0A}" srcOrd="1" destOrd="0" parTransId="{5BCE4C69-6EFC-4ED3-BD67-8BAD60B0AACD}" sibTransId="{92BC2C73-905A-4900-88F8-CF4F816BD27E}"/>
    <dgm:cxn modelId="{786ECF53-CDA0-46A0-9702-957199835B43}" type="presOf" srcId="{E185F15D-D187-471D-989C-ADCDBEFE1FFA}" destId="{3EC950DE-45FC-4DB1-AAC5-926EEA8E136E}" srcOrd="0" destOrd="3" presId="urn:microsoft.com/office/officeart/2005/8/layout/hList1"/>
    <dgm:cxn modelId="{1771F5EF-8EDC-4D50-8856-186C3BB3F675}" type="presOf" srcId="{4670FA28-7BAD-4DA7-A5FE-81DAE49B243D}" destId="{94C42B7D-C606-4498-9453-7FBCE3AF6868}" srcOrd="0" destOrd="0" presId="urn:microsoft.com/office/officeart/2005/8/layout/hList1"/>
    <dgm:cxn modelId="{B1BDE546-F223-4BCE-BCDC-9AA0C48AF9AA}" type="presOf" srcId="{EDF206A2-FD21-442A-8014-35F3709AAE0A}" destId="{082B804D-75F4-4118-894C-634D374956C2}" srcOrd="0" destOrd="1" presId="urn:microsoft.com/office/officeart/2005/8/layout/hList1"/>
    <dgm:cxn modelId="{740A0A89-CF02-4EC1-BEC3-16C59A77BBA3}" srcId="{9FC54B41-FE78-40B5-B829-AD1B4D8F8E85}" destId="{87E71CA1-BD67-42EA-8DEA-DFE8749453AB}" srcOrd="1" destOrd="0" parTransId="{D6047D69-9085-4C0D-BFEC-8F620D9421F0}" sibTransId="{ECF4B8CB-00D2-456A-A796-252C1BA4E84D}"/>
    <dgm:cxn modelId="{93B3361E-4F0E-4785-AD99-FC2F9D4B139D}" type="presOf" srcId="{DA10403F-DD25-4346-8F98-2A474006729A}" destId="{F434678B-60F0-46BB-AEE6-FAEA7AC92AD3}" srcOrd="0" destOrd="0" presId="urn:microsoft.com/office/officeart/2005/8/layout/hList1"/>
    <dgm:cxn modelId="{18AC103A-C60C-41ED-87F3-DCAFC0D1B096}" type="presOf" srcId="{2B51DE83-AEF4-43CA-BCF5-840129163001}" destId="{94C42B7D-C606-4498-9453-7FBCE3AF6868}" srcOrd="0" destOrd="3" presId="urn:microsoft.com/office/officeart/2005/8/layout/hList1"/>
    <dgm:cxn modelId="{63F2DED3-FAE0-4EAA-A488-0F9421AC601A}" srcId="{24C9C2E3-ECA4-4C9F-B62C-AC8974464274}" destId="{E144A6C3-E14A-4FC6-A4C3-40F8F424C3B7}" srcOrd="0" destOrd="0" parTransId="{629AAE1B-3C17-4B11-82A7-BD2DEC60566E}" sibTransId="{B54A80F3-06CA-473B-B241-3F1535753748}"/>
    <dgm:cxn modelId="{BFA2F0FE-142F-4C1C-90C5-CE9FBDAD550D}" srcId="{DA10403F-DD25-4346-8F98-2A474006729A}" destId="{EC529305-6161-4C8E-974A-522A9B99255C}" srcOrd="3" destOrd="0" parTransId="{8AA443C6-1EAD-4715-BFEB-198CE932D983}" sibTransId="{01CC5F36-96E3-4463-BAE7-CEE7E7327940}"/>
    <dgm:cxn modelId="{762D2BB7-BB57-48A5-81C8-BBFA48B04F5A}" type="presOf" srcId="{04F3D4AC-AF68-4790-A37D-E4C6FDF8795C}" destId="{358DED23-5610-4F6F-80D1-B931F2DAC7E7}" srcOrd="0" destOrd="0" presId="urn:microsoft.com/office/officeart/2005/8/layout/hList1"/>
    <dgm:cxn modelId="{AED5C2B2-A42C-4B68-9980-E2592B84F247}" type="presOf" srcId="{55280FD6-6184-47CA-B8FE-9DCA51CA5A09}" destId="{082B804D-75F4-4118-894C-634D374956C2}" srcOrd="0" destOrd="2" presId="urn:microsoft.com/office/officeart/2005/8/layout/hList1"/>
    <dgm:cxn modelId="{C167EBBF-3747-4D66-9C98-EF9768C64D77}" srcId="{E144A6C3-E14A-4FC6-A4C3-40F8F424C3B7}" destId="{6D221CFE-5986-4BA9-8CB6-389961B1B6B3}" srcOrd="0" destOrd="0" parTransId="{BFD3B934-0507-42F3-A0B0-C86598D36404}" sibTransId="{2945586B-3B07-4652-B17F-41081AFC4214}"/>
    <dgm:cxn modelId="{9F60ABDF-E3EF-493E-BBF6-DE29C2E441EA}" type="presOf" srcId="{653F115C-9EB8-4692-92E5-8AA6DC47166C}" destId="{3EC950DE-45FC-4DB1-AAC5-926EEA8E136E}" srcOrd="0" destOrd="1" presId="urn:microsoft.com/office/officeart/2005/8/layout/hList1"/>
    <dgm:cxn modelId="{DA6AB249-0512-4517-9EB2-6F9FD881FF32}" type="presOf" srcId="{37AE5B19-9D32-4046-A943-0C527074237D}" destId="{27396328-2DE6-4897-91A4-0EFBCB6C6FC4}" srcOrd="0" destOrd="3" presId="urn:microsoft.com/office/officeart/2005/8/layout/hList1"/>
    <dgm:cxn modelId="{B20855EF-A75A-492F-A925-7BE45E7433AD}" type="presOf" srcId="{FC4205E6-8618-4C05-A20C-C1124D01D2D4}" destId="{3EC950DE-45FC-4DB1-AAC5-926EEA8E136E}" srcOrd="0" destOrd="2" presId="urn:microsoft.com/office/officeart/2005/8/layout/hList1"/>
    <dgm:cxn modelId="{9FE677F0-04F6-44B2-BE1B-83B8A7A959F0}" type="presOf" srcId="{E144A6C3-E14A-4FC6-A4C3-40F8F424C3B7}" destId="{4AAE869C-B3A3-4713-8A31-53AD793FC561}" srcOrd="0" destOrd="0" presId="urn:microsoft.com/office/officeart/2005/8/layout/hList1"/>
    <dgm:cxn modelId="{099DBC72-66D9-42DB-81C0-CD4973AB689C}" srcId="{24C9C2E3-ECA4-4C9F-B62C-AC8974464274}" destId="{28CE41DE-6169-432A-AE47-CD32286790FC}" srcOrd="3" destOrd="0" parTransId="{1D5ECD15-1CA9-4757-8704-5FC70D2CDD55}" sibTransId="{435CB425-89E0-4915-907E-E396E99BB54A}"/>
    <dgm:cxn modelId="{3A99E705-CD13-495D-AB27-78BB69F75C84}" srcId="{DA546FDD-EEE3-413D-99D2-F56D65A5520A}" destId="{37AE5B19-9D32-4046-A943-0C527074237D}" srcOrd="3" destOrd="0" parTransId="{20E20A27-47CE-4940-B387-C95104F61D30}" sibTransId="{8291ABCB-8C00-48A2-9124-2A18D5ADAA19}"/>
    <dgm:cxn modelId="{A8626737-5F82-4D70-8FA6-F1A8E42B16C4}" type="presOf" srcId="{698D74FB-4BFA-4567-A0C9-F6EDAA36B5AB}" destId="{358DED23-5610-4F6F-80D1-B931F2DAC7E7}" srcOrd="0" destOrd="1" presId="urn:microsoft.com/office/officeart/2005/8/layout/hList1"/>
    <dgm:cxn modelId="{D0FDB44F-5B98-4580-8560-73831AC84AB5}" srcId="{9FC54B41-FE78-40B5-B829-AD1B4D8F8E85}" destId="{B26A011C-F61C-450B-B736-8FF2BC345557}" srcOrd="2" destOrd="0" parTransId="{50183BA3-7F4B-4BD6-8D1B-EB272371A7BA}" sibTransId="{1E294F37-FC6B-430E-A696-D095F85E384F}"/>
    <dgm:cxn modelId="{4AD6CC86-90D1-423E-A2D2-C0D436E48B98}" srcId="{24C9C2E3-ECA4-4C9F-B62C-AC8974464274}" destId="{9FC54B41-FE78-40B5-B829-AD1B4D8F8E85}" srcOrd="4" destOrd="0" parTransId="{C797D935-11E6-44E2-B207-AF6A832AA726}" sibTransId="{FC188B86-DA1A-44DA-A914-E5A5A39A6A3B}"/>
    <dgm:cxn modelId="{11601B21-AB31-4544-97B1-AA71C4E99E47}" type="presOf" srcId="{87E71CA1-BD67-42EA-8DEA-DFE8749453AB}" destId="{94C42B7D-C606-4498-9453-7FBCE3AF6868}" srcOrd="0" destOrd="1" presId="urn:microsoft.com/office/officeart/2005/8/layout/hList1"/>
    <dgm:cxn modelId="{24903E53-1A36-4AB8-9266-3580B4041E59}" srcId="{28CE41DE-6169-432A-AE47-CD32286790FC}" destId="{E0A24347-28DC-4387-982D-68B54CA5F612}" srcOrd="0" destOrd="0" parTransId="{45D9AFBD-81CC-40CD-9594-664213E8722B}" sibTransId="{3A0B1B7C-E287-4A50-BC2E-07C3B432563F}"/>
    <dgm:cxn modelId="{F4BEF673-04C5-4E67-AC2F-E05FAD40D28C}" srcId="{9FC54B41-FE78-40B5-B829-AD1B4D8F8E85}" destId="{2B51DE83-AEF4-43CA-BCF5-840129163001}" srcOrd="3" destOrd="0" parTransId="{2B56AD8E-8188-4FFB-9051-A613530FAAFB}" sibTransId="{E7FCFA71-3E9E-4C13-8D5F-DC8975F906EE}"/>
    <dgm:cxn modelId="{9CAECA7C-B4B5-4B47-84FA-A743C09A9E31}" type="presOf" srcId="{6D221CFE-5986-4BA9-8CB6-389961B1B6B3}" destId="{3EC950DE-45FC-4DB1-AAC5-926EEA8E136E}" srcOrd="0" destOrd="0" presId="urn:microsoft.com/office/officeart/2005/8/layout/hList1"/>
    <dgm:cxn modelId="{66E8D257-1655-430B-8FEF-3A76BFC23E7C}" srcId="{E144A6C3-E14A-4FC6-A4C3-40F8F424C3B7}" destId="{FC4205E6-8618-4C05-A20C-C1124D01D2D4}" srcOrd="2" destOrd="0" parTransId="{F4AC048A-1CF6-4923-A3EA-DE5CDE34DEB2}" sibTransId="{C2A52BA1-C4C1-472D-A2B6-F87F3D0CD208}"/>
    <dgm:cxn modelId="{74D54E5B-0964-4FAA-B92B-E6A9C8B486E9}" srcId="{28CE41DE-6169-432A-AE47-CD32286790FC}" destId="{55280FD6-6184-47CA-B8FE-9DCA51CA5A09}" srcOrd="2" destOrd="0" parTransId="{53593968-21F2-4B99-BB41-96FCF69E185F}" sibTransId="{7372FE17-8792-4A57-9554-A65FC6D606A7}"/>
    <dgm:cxn modelId="{D5702F1A-6202-4352-BDCC-172639B1A09C}" srcId="{DA10403F-DD25-4346-8F98-2A474006729A}" destId="{F0C83BF1-DDDF-4DE0-9525-339186DDE104}" srcOrd="2" destOrd="0" parTransId="{AA49B8E2-5D4D-4A3A-895A-91FB10F74A12}" sibTransId="{8FF32BCF-1AB8-415E-B686-ADDAE9877A82}"/>
    <dgm:cxn modelId="{C713F071-0174-4610-90FD-3588D0BADF28}" srcId="{DA546FDD-EEE3-413D-99D2-F56D65A5520A}" destId="{46BC7E85-3937-4557-85A2-F61701A3CC3C}" srcOrd="1" destOrd="0" parTransId="{CA46B329-1549-4DB2-8B85-FF7C69035F11}" sibTransId="{6E69E7EB-A593-46C9-952F-D8FFABA15521}"/>
    <dgm:cxn modelId="{B0436B50-8152-461A-BC21-9E28FEF817AE}" type="presOf" srcId="{E0A24347-28DC-4387-982D-68B54CA5F612}" destId="{082B804D-75F4-4118-894C-634D374956C2}" srcOrd="0" destOrd="0" presId="urn:microsoft.com/office/officeart/2005/8/layout/hList1"/>
    <dgm:cxn modelId="{A5630FEF-E2C2-4B73-B9C7-85FE4C056056}" type="presOf" srcId="{9FC54B41-FE78-40B5-B829-AD1B4D8F8E85}" destId="{0639569C-01F9-49DE-B225-E40A386971EC}" srcOrd="0" destOrd="0" presId="urn:microsoft.com/office/officeart/2005/8/layout/hList1"/>
    <dgm:cxn modelId="{4F199E7E-8C74-42D3-9BD5-BF85F474B103}" srcId="{E144A6C3-E14A-4FC6-A4C3-40F8F424C3B7}" destId="{653F115C-9EB8-4692-92E5-8AA6DC47166C}" srcOrd="1" destOrd="0" parTransId="{16FE08A2-4918-4F28-AD2E-D11BFA62F5AA}" sibTransId="{BC136379-55E9-461E-9F31-E738BD47AE34}"/>
    <dgm:cxn modelId="{C49F97D5-7F19-4DC0-9432-438982ED224E}" type="presOf" srcId="{DA546FDD-EEE3-413D-99D2-F56D65A5520A}" destId="{DB0C6305-A362-4E2A-BADF-91019074BF8C}" srcOrd="0" destOrd="0" presId="urn:microsoft.com/office/officeart/2005/8/layout/hList1"/>
    <dgm:cxn modelId="{26F1484E-0D40-4684-BE4C-F27F2E2D2EAF}" type="presOf" srcId="{46BC7E85-3937-4557-85A2-F61701A3CC3C}" destId="{27396328-2DE6-4897-91A4-0EFBCB6C6FC4}" srcOrd="0" destOrd="1" presId="urn:microsoft.com/office/officeart/2005/8/layout/hList1"/>
    <dgm:cxn modelId="{664FA878-A8B8-4D0A-B97E-B0BC5AC85FEB}" type="presOf" srcId="{2AD87B01-8A8E-46EE-9763-9EDCBF04122B}" destId="{27396328-2DE6-4897-91A4-0EFBCB6C6FC4}" srcOrd="0" destOrd="2" presId="urn:microsoft.com/office/officeart/2005/8/layout/hList1"/>
    <dgm:cxn modelId="{BF082879-394A-4B74-99B3-4A2DD5974D10}" srcId="{DA10403F-DD25-4346-8F98-2A474006729A}" destId="{04F3D4AC-AF68-4790-A37D-E4C6FDF8795C}" srcOrd="0" destOrd="0" parTransId="{7128E1EE-AE1F-4257-AE46-5363F9340DE9}" sibTransId="{2C1FFBFF-74A6-4A5C-BA17-8A028F94538B}"/>
    <dgm:cxn modelId="{75E46838-42CF-4B12-85AC-2C9195D7AFFB}" srcId="{DA546FDD-EEE3-413D-99D2-F56D65A5520A}" destId="{2AD87B01-8A8E-46EE-9763-9EDCBF04122B}" srcOrd="2" destOrd="0" parTransId="{6F0DE694-69FB-45B0-8572-327DAB53D77F}" sibTransId="{159C69E0-75E3-45EB-BFD3-977B07FF6847}"/>
    <dgm:cxn modelId="{925F244E-CCF8-4599-9D2F-CC6D7F35A927}" srcId="{28CE41DE-6169-432A-AE47-CD32286790FC}" destId="{66DEEE91-900F-4732-8230-21B921D402F3}" srcOrd="3" destOrd="0" parTransId="{DD4DFFFE-6D8C-48E3-84FE-2227EB78227E}" sibTransId="{EF112126-4382-4EC2-B064-77139D89AF35}"/>
    <dgm:cxn modelId="{040DAD7E-BD11-46E5-BC25-38F3DC86D3A4}" type="presOf" srcId="{F0C83BF1-DDDF-4DE0-9525-339186DDE104}" destId="{358DED23-5610-4F6F-80D1-B931F2DAC7E7}" srcOrd="0" destOrd="2" presId="urn:microsoft.com/office/officeart/2005/8/layout/hList1"/>
    <dgm:cxn modelId="{4F2B68BD-4E57-4F88-ADF3-0D1A482FEBE2}" srcId="{E144A6C3-E14A-4FC6-A4C3-40F8F424C3B7}" destId="{E185F15D-D187-471D-989C-ADCDBEFE1FFA}" srcOrd="3" destOrd="0" parTransId="{5B6AB9F6-1A23-4C68-B667-1AD9F0E69E51}" sibTransId="{F88175F3-2AC2-4D97-B273-3AF73E803BFA}"/>
    <dgm:cxn modelId="{9C047648-6E16-46E3-933D-F64C198A0606}" type="presOf" srcId="{EC529305-6161-4C8E-974A-522A9B99255C}" destId="{358DED23-5610-4F6F-80D1-B931F2DAC7E7}" srcOrd="0" destOrd="3" presId="urn:microsoft.com/office/officeart/2005/8/layout/hList1"/>
    <dgm:cxn modelId="{ADBC0201-05A8-4C74-BC2F-4B6786C60E9C}" type="presOf" srcId="{28CE41DE-6169-432A-AE47-CD32286790FC}" destId="{2DE53232-A2AB-4570-B739-49F017EB70B9}" srcOrd="0" destOrd="0" presId="urn:microsoft.com/office/officeart/2005/8/layout/hList1"/>
    <dgm:cxn modelId="{F20EB6A4-1ED2-431E-9099-C584AE544C46}" type="presOf" srcId="{24C9C2E3-ECA4-4C9F-B62C-AC8974464274}" destId="{2238EC8F-0BAF-4DED-B810-B03F244A922E}" srcOrd="0" destOrd="0" presId="urn:microsoft.com/office/officeart/2005/8/layout/hList1"/>
    <dgm:cxn modelId="{22AD35D5-8687-4230-9D2F-C030EA4D3E7E}" srcId="{24C9C2E3-ECA4-4C9F-B62C-AC8974464274}" destId="{DA10403F-DD25-4346-8F98-2A474006729A}" srcOrd="2" destOrd="0" parTransId="{30418CBB-AC03-4996-A8D6-8F619A1A38DE}" sibTransId="{1DE865AE-F1A6-4E55-8436-85891E5F53CF}"/>
    <dgm:cxn modelId="{17C0679B-0268-4F99-A052-DFAD7E1F29F0}" type="presParOf" srcId="{2238EC8F-0BAF-4DED-B810-B03F244A922E}" destId="{632BF9C1-F83C-4F28-B51B-399448CE8005}" srcOrd="0" destOrd="0" presId="urn:microsoft.com/office/officeart/2005/8/layout/hList1"/>
    <dgm:cxn modelId="{C36109C0-D0A2-49ED-8954-AE2521EACB28}" type="presParOf" srcId="{632BF9C1-F83C-4F28-B51B-399448CE8005}" destId="{4AAE869C-B3A3-4713-8A31-53AD793FC561}" srcOrd="0" destOrd="0" presId="urn:microsoft.com/office/officeart/2005/8/layout/hList1"/>
    <dgm:cxn modelId="{FC7FD7BC-DBFE-47DE-93F7-84FE6471DF1D}" type="presParOf" srcId="{632BF9C1-F83C-4F28-B51B-399448CE8005}" destId="{3EC950DE-45FC-4DB1-AAC5-926EEA8E136E}" srcOrd="1" destOrd="0" presId="urn:microsoft.com/office/officeart/2005/8/layout/hList1"/>
    <dgm:cxn modelId="{F551FA11-4E2C-4579-808C-ED8300C7FFC1}" type="presParOf" srcId="{2238EC8F-0BAF-4DED-B810-B03F244A922E}" destId="{EEE91319-09DE-432E-9F04-4CC2C572CDD3}" srcOrd="1" destOrd="0" presId="urn:microsoft.com/office/officeart/2005/8/layout/hList1"/>
    <dgm:cxn modelId="{3158093B-55AE-48E1-A4CB-7921B2497AC6}" type="presParOf" srcId="{2238EC8F-0BAF-4DED-B810-B03F244A922E}" destId="{97132138-AF6B-4248-86DC-6B68A6EEC1AF}" srcOrd="2" destOrd="0" presId="urn:microsoft.com/office/officeart/2005/8/layout/hList1"/>
    <dgm:cxn modelId="{A0033109-9A8E-4A3D-BBB9-7332E0387A82}" type="presParOf" srcId="{97132138-AF6B-4248-86DC-6B68A6EEC1AF}" destId="{DB0C6305-A362-4E2A-BADF-91019074BF8C}" srcOrd="0" destOrd="0" presId="urn:microsoft.com/office/officeart/2005/8/layout/hList1"/>
    <dgm:cxn modelId="{2C4D4C34-DEB5-4975-B352-61E6006B5D59}" type="presParOf" srcId="{97132138-AF6B-4248-86DC-6B68A6EEC1AF}" destId="{27396328-2DE6-4897-91A4-0EFBCB6C6FC4}" srcOrd="1" destOrd="0" presId="urn:microsoft.com/office/officeart/2005/8/layout/hList1"/>
    <dgm:cxn modelId="{D841AF52-4BBE-4416-8674-C261C6292EF0}" type="presParOf" srcId="{2238EC8F-0BAF-4DED-B810-B03F244A922E}" destId="{6C1BB73A-7C76-4E25-9706-259A5B1BF074}" srcOrd="3" destOrd="0" presId="urn:microsoft.com/office/officeart/2005/8/layout/hList1"/>
    <dgm:cxn modelId="{395EF7FC-5555-44DE-9080-92FE0EDB0C14}" type="presParOf" srcId="{2238EC8F-0BAF-4DED-B810-B03F244A922E}" destId="{E433C85C-EF13-47C1-9D0D-9AFAEC6F1874}" srcOrd="4" destOrd="0" presId="urn:microsoft.com/office/officeart/2005/8/layout/hList1"/>
    <dgm:cxn modelId="{0BB8C952-2FF1-4B77-8AEB-51AB37CD9B8E}" type="presParOf" srcId="{E433C85C-EF13-47C1-9D0D-9AFAEC6F1874}" destId="{F434678B-60F0-46BB-AEE6-FAEA7AC92AD3}" srcOrd="0" destOrd="0" presId="urn:microsoft.com/office/officeart/2005/8/layout/hList1"/>
    <dgm:cxn modelId="{02334048-F8B2-4E74-A781-6D062D9B78A9}" type="presParOf" srcId="{E433C85C-EF13-47C1-9D0D-9AFAEC6F1874}" destId="{358DED23-5610-4F6F-80D1-B931F2DAC7E7}" srcOrd="1" destOrd="0" presId="urn:microsoft.com/office/officeart/2005/8/layout/hList1"/>
    <dgm:cxn modelId="{30EB5B74-1817-4FE8-A5B7-BEBDD7343899}" type="presParOf" srcId="{2238EC8F-0BAF-4DED-B810-B03F244A922E}" destId="{E466072B-C867-4883-93A1-42A5D1F27C88}" srcOrd="5" destOrd="0" presId="urn:microsoft.com/office/officeart/2005/8/layout/hList1"/>
    <dgm:cxn modelId="{81A1586C-9A2F-47B4-B800-53BBF46F6828}" type="presParOf" srcId="{2238EC8F-0BAF-4DED-B810-B03F244A922E}" destId="{E9D24087-E9CF-4FD7-8DF7-F9EF615ABA55}" srcOrd="6" destOrd="0" presId="urn:microsoft.com/office/officeart/2005/8/layout/hList1"/>
    <dgm:cxn modelId="{4CED10BB-3C3C-490C-AB77-B1411E02EA90}" type="presParOf" srcId="{E9D24087-E9CF-4FD7-8DF7-F9EF615ABA55}" destId="{2DE53232-A2AB-4570-B739-49F017EB70B9}" srcOrd="0" destOrd="0" presId="urn:microsoft.com/office/officeart/2005/8/layout/hList1"/>
    <dgm:cxn modelId="{4578D336-B6CE-4AC3-B493-8B3A274C1B42}" type="presParOf" srcId="{E9D24087-E9CF-4FD7-8DF7-F9EF615ABA55}" destId="{082B804D-75F4-4118-894C-634D374956C2}" srcOrd="1" destOrd="0" presId="urn:microsoft.com/office/officeart/2005/8/layout/hList1"/>
    <dgm:cxn modelId="{6A8DF551-98DD-4BC4-A0D9-5A3B4AE8D9F5}" type="presParOf" srcId="{2238EC8F-0BAF-4DED-B810-B03F244A922E}" destId="{76A11897-0E8D-4015-B0AC-9B58DC934B59}" srcOrd="7" destOrd="0" presId="urn:microsoft.com/office/officeart/2005/8/layout/hList1"/>
    <dgm:cxn modelId="{B8084F15-08FC-4B03-8A7A-3CBEDCFE7341}" type="presParOf" srcId="{2238EC8F-0BAF-4DED-B810-B03F244A922E}" destId="{4C8CB878-2176-48A1-A3AE-2EAC4B183588}" srcOrd="8" destOrd="0" presId="urn:microsoft.com/office/officeart/2005/8/layout/hList1"/>
    <dgm:cxn modelId="{423995E8-BEA4-4537-A417-9B86BF6F2265}" type="presParOf" srcId="{4C8CB878-2176-48A1-A3AE-2EAC4B183588}" destId="{0639569C-01F9-49DE-B225-E40A386971EC}" srcOrd="0" destOrd="0" presId="urn:microsoft.com/office/officeart/2005/8/layout/hList1"/>
    <dgm:cxn modelId="{FB2A6658-E08F-4CBA-BAF1-4A7CD233F7C5}" type="presParOf" srcId="{4C8CB878-2176-48A1-A3AE-2EAC4B183588}" destId="{94C42B7D-C606-4498-9453-7FBCE3AF6868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5D98FA-64A5-42EB-B118-B2C2732632E9}" type="doc">
      <dgm:prSet loTypeId="urn:microsoft.com/office/officeart/2005/8/layout/hProcess3" loCatId="process" qsTypeId="urn:microsoft.com/office/officeart/2005/8/quickstyle/3d2" qsCatId="3D" csTypeId="urn:microsoft.com/office/officeart/2005/8/colors/colorful1" csCatId="colorful" phldr="1"/>
      <dgm:spPr/>
    </dgm:pt>
    <dgm:pt modelId="{8FF87A44-B532-418C-822F-09F1C3C1A6EE}">
      <dgm:prSet phldrT="[Text]"/>
      <dgm:spPr/>
      <dgm:t>
        <a:bodyPr/>
        <a:lstStyle/>
        <a:p>
          <a:r>
            <a:rPr lang="en-US" baseline="0" dirty="0" smtClean="0">
              <a:solidFill>
                <a:schemeClr val="tx1"/>
              </a:solidFill>
              <a:latin typeface="Baskerville Old Face" pitchFamily="18" charset="0"/>
              <a:hlinkClick xmlns:r="http://schemas.openxmlformats.org/officeDocument/2006/relationships" r:id="" action="ppaction://hlinkshowjump?jump=nextslide">
                <a:snd r:embed="rId10" name="arrow.wav" builtIn="1"/>
              </a:hlinkClick>
            </a:rPr>
            <a:t>Characters</a:t>
          </a:r>
          <a:endParaRPr lang="en-US" baseline="0" dirty="0">
            <a:solidFill>
              <a:schemeClr val="tx1"/>
            </a:solidFill>
            <a:latin typeface="Baskerville Old Face" pitchFamily="18" charset="0"/>
          </a:endParaRPr>
        </a:p>
      </dgm:t>
    </dgm:pt>
    <dgm:pt modelId="{7E958C15-1A12-4BB9-B267-1DA9B80D590F}" type="parTrans" cxnId="{907CFA69-034E-4125-B293-04E1898D8D53}">
      <dgm:prSet/>
      <dgm:spPr/>
      <dgm:t>
        <a:bodyPr/>
        <a:lstStyle/>
        <a:p>
          <a:endParaRPr lang="en-US"/>
        </a:p>
      </dgm:t>
    </dgm:pt>
    <dgm:pt modelId="{4E4A92CD-7D58-4108-B7B7-39C7C0A93F8F}" type="sibTrans" cxnId="{907CFA69-034E-4125-B293-04E1898D8D53}">
      <dgm:prSet/>
      <dgm:spPr/>
      <dgm:t>
        <a:bodyPr/>
        <a:lstStyle/>
        <a:p>
          <a:endParaRPr lang="en-US"/>
        </a:p>
      </dgm:t>
    </dgm:pt>
    <dgm:pt modelId="{69599D37-FE8D-42EC-9124-DB8BCDFFFA1C}">
      <dgm:prSet phldrT="[Text]"/>
      <dgm:spPr/>
      <dgm:t>
        <a:bodyPr/>
        <a:lstStyle/>
        <a:p>
          <a:r>
            <a:rPr lang="en-US" dirty="0" smtClean="0">
              <a:latin typeface="Edwardian Script ITC" pitchFamily="66" charset="0"/>
            </a:rPr>
            <a:t>Capulet</a:t>
          </a:r>
          <a:endParaRPr lang="en-US" dirty="0">
            <a:latin typeface="Edwardian Script ITC" pitchFamily="66" charset="0"/>
          </a:endParaRPr>
        </a:p>
      </dgm:t>
    </dgm:pt>
    <dgm:pt modelId="{D2998D92-D4EC-4E8F-B029-F02023A6BEEF}" type="parTrans" cxnId="{9AFF957B-6B12-4475-B92D-ED7175D2FA5B}">
      <dgm:prSet/>
      <dgm:spPr/>
      <dgm:t>
        <a:bodyPr/>
        <a:lstStyle/>
        <a:p>
          <a:endParaRPr lang="en-US"/>
        </a:p>
      </dgm:t>
    </dgm:pt>
    <dgm:pt modelId="{77C47FCA-EC6F-49AC-BC70-1F5C73E41683}" type="sibTrans" cxnId="{9AFF957B-6B12-4475-B92D-ED7175D2FA5B}">
      <dgm:prSet/>
      <dgm:spPr/>
      <dgm:t>
        <a:bodyPr/>
        <a:lstStyle/>
        <a:p>
          <a:endParaRPr lang="en-US"/>
        </a:p>
      </dgm:t>
    </dgm:pt>
    <dgm:pt modelId="{A1962C5F-6980-43A0-8615-399E84C260EB}">
      <dgm:prSet phldrT="[Text]"/>
      <dgm:spPr/>
      <dgm:t>
        <a:bodyPr/>
        <a:lstStyle/>
        <a:p>
          <a:r>
            <a:rPr lang="en-US" dirty="0" smtClean="0">
              <a:latin typeface="Edwardian Script ITC" pitchFamily="66" charset="0"/>
            </a:rPr>
            <a:t>Montague</a:t>
          </a:r>
          <a:endParaRPr lang="en-US" dirty="0">
            <a:latin typeface="Edwardian Script ITC" pitchFamily="66" charset="0"/>
          </a:endParaRPr>
        </a:p>
      </dgm:t>
    </dgm:pt>
    <dgm:pt modelId="{54FD7855-CEB9-4883-8180-99475F89CCDD}" type="parTrans" cxnId="{143F7209-0FEA-4C35-82CE-E529E5B9571C}">
      <dgm:prSet/>
      <dgm:spPr/>
      <dgm:t>
        <a:bodyPr/>
        <a:lstStyle/>
        <a:p>
          <a:endParaRPr lang="en-US"/>
        </a:p>
      </dgm:t>
    </dgm:pt>
    <dgm:pt modelId="{380930B2-6381-4F8D-83FC-E56F1DFBF187}" type="sibTrans" cxnId="{143F7209-0FEA-4C35-82CE-E529E5B9571C}">
      <dgm:prSet/>
      <dgm:spPr/>
      <dgm:t>
        <a:bodyPr/>
        <a:lstStyle/>
        <a:p>
          <a:endParaRPr lang="en-US"/>
        </a:p>
      </dgm:t>
    </dgm:pt>
    <dgm:pt modelId="{52C2C6F1-E983-477E-95DE-A29C9DFB2FA2}" type="pres">
      <dgm:prSet presAssocID="{F25D98FA-64A5-42EB-B118-B2C2732632E9}" presName="Name0" presStyleCnt="0">
        <dgm:presLayoutVars>
          <dgm:dir/>
          <dgm:animLvl val="lvl"/>
          <dgm:resizeHandles val="exact"/>
        </dgm:presLayoutVars>
      </dgm:prSet>
      <dgm:spPr/>
    </dgm:pt>
    <dgm:pt modelId="{E0D07359-60EB-4DB7-AEC5-2D9B04E65E30}" type="pres">
      <dgm:prSet presAssocID="{F25D98FA-64A5-42EB-B118-B2C2732632E9}" presName="dummy" presStyleCnt="0"/>
      <dgm:spPr/>
    </dgm:pt>
    <dgm:pt modelId="{46B11011-D6FC-4F5D-A75F-812443DA6CAD}" type="pres">
      <dgm:prSet presAssocID="{F25D98FA-64A5-42EB-B118-B2C2732632E9}" presName="linH" presStyleCnt="0"/>
      <dgm:spPr/>
    </dgm:pt>
    <dgm:pt modelId="{56823E54-2352-414E-85CD-3DFBF45ADB19}" type="pres">
      <dgm:prSet presAssocID="{F25D98FA-64A5-42EB-B118-B2C2732632E9}" presName="padding1" presStyleCnt="0"/>
      <dgm:spPr/>
    </dgm:pt>
    <dgm:pt modelId="{3E00CBAB-749D-4EF8-B929-B09EC8F6FC2C}" type="pres">
      <dgm:prSet presAssocID="{8FF87A44-B532-418C-822F-09F1C3C1A6EE}" presName="linV" presStyleCnt="0"/>
      <dgm:spPr/>
    </dgm:pt>
    <dgm:pt modelId="{3C2B572C-BF2C-4E70-972B-D630041AB107}" type="pres">
      <dgm:prSet presAssocID="{8FF87A44-B532-418C-822F-09F1C3C1A6EE}" presName="spVertical1" presStyleCnt="0"/>
      <dgm:spPr/>
    </dgm:pt>
    <dgm:pt modelId="{203E229B-E21F-404E-93B8-03CC470832BD}" type="pres">
      <dgm:prSet presAssocID="{8FF87A44-B532-418C-822F-09F1C3C1A6EE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E42F1E-B252-4517-A88D-00641A3F266A}" type="pres">
      <dgm:prSet presAssocID="{8FF87A44-B532-418C-822F-09F1C3C1A6EE}" presName="spVertical2" presStyleCnt="0"/>
      <dgm:spPr/>
    </dgm:pt>
    <dgm:pt modelId="{929B6C43-8612-4286-98A8-728F0DD90443}" type="pres">
      <dgm:prSet presAssocID="{8FF87A44-B532-418C-822F-09F1C3C1A6EE}" presName="spVertical3" presStyleCnt="0"/>
      <dgm:spPr/>
    </dgm:pt>
    <dgm:pt modelId="{4C605D09-B768-46BF-AF14-02E08F8CB0B0}" type="pres">
      <dgm:prSet presAssocID="{4E4A92CD-7D58-4108-B7B7-39C7C0A93F8F}" presName="space" presStyleCnt="0"/>
      <dgm:spPr/>
    </dgm:pt>
    <dgm:pt modelId="{9BF4564C-8794-4420-B88D-0C99F7649BE5}" type="pres">
      <dgm:prSet presAssocID="{69599D37-FE8D-42EC-9124-DB8BCDFFFA1C}" presName="linV" presStyleCnt="0"/>
      <dgm:spPr/>
    </dgm:pt>
    <dgm:pt modelId="{3CCE975F-97F2-45E5-8845-72419BEE7A26}" type="pres">
      <dgm:prSet presAssocID="{69599D37-FE8D-42EC-9124-DB8BCDFFFA1C}" presName="spVertical1" presStyleCnt="0"/>
      <dgm:spPr/>
    </dgm:pt>
    <dgm:pt modelId="{765E4C7A-77D0-4231-B50E-EB31EB27F91A}" type="pres">
      <dgm:prSet presAssocID="{69599D37-FE8D-42EC-9124-DB8BCDFFFA1C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4DC1A-D128-4B19-B4E1-004E38E5747A}" type="pres">
      <dgm:prSet presAssocID="{69599D37-FE8D-42EC-9124-DB8BCDFFFA1C}" presName="spVertical2" presStyleCnt="0"/>
      <dgm:spPr/>
    </dgm:pt>
    <dgm:pt modelId="{3AE71D29-08DA-47BC-8343-AC0F38E7F014}" type="pres">
      <dgm:prSet presAssocID="{69599D37-FE8D-42EC-9124-DB8BCDFFFA1C}" presName="spVertical3" presStyleCnt="0"/>
      <dgm:spPr/>
    </dgm:pt>
    <dgm:pt modelId="{AC91596F-FF26-49F9-B5FE-BBF772060F98}" type="pres">
      <dgm:prSet presAssocID="{77C47FCA-EC6F-49AC-BC70-1F5C73E41683}" presName="space" presStyleCnt="0"/>
      <dgm:spPr/>
    </dgm:pt>
    <dgm:pt modelId="{02CE3B88-6718-4D43-8585-AD606C550FE2}" type="pres">
      <dgm:prSet presAssocID="{A1962C5F-6980-43A0-8615-399E84C260EB}" presName="linV" presStyleCnt="0"/>
      <dgm:spPr/>
    </dgm:pt>
    <dgm:pt modelId="{C8C1CFAC-D296-4946-A937-6136678C514F}" type="pres">
      <dgm:prSet presAssocID="{A1962C5F-6980-43A0-8615-399E84C260EB}" presName="spVertical1" presStyleCnt="0"/>
      <dgm:spPr/>
    </dgm:pt>
    <dgm:pt modelId="{F3C9B3CD-5B8D-46D7-AC2B-5214361EDEAF}" type="pres">
      <dgm:prSet presAssocID="{A1962C5F-6980-43A0-8615-399E84C260EB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4F989-676C-4669-9B74-E127A2955F2D}" type="pres">
      <dgm:prSet presAssocID="{A1962C5F-6980-43A0-8615-399E84C260EB}" presName="spVertical2" presStyleCnt="0"/>
      <dgm:spPr/>
    </dgm:pt>
    <dgm:pt modelId="{9172FB4F-BED5-4B87-B99E-A64ACE0D3F1B}" type="pres">
      <dgm:prSet presAssocID="{A1962C5F-6980-43A0-8615-399E84C260EB}" presName="spVertical3" presStyleCnt="0"/>
      <dgm:spPr/>
    </dgm:pt>
    <dgm:pt modelId="{2E82A086-7D23-4804-B007-91E08C434A46}" type="pres">
      <dgm:prSet presAssocID="{F25D98FA-64A5-42EB-B118-B2C2732632E9}" presName="padding2" presStyleCnt="0"/>
      <dgm:spPr/>
    </dgm:pt>
    <dgm:pt modelId="{1A6E01F9-70A2-4BF2-9925-BC2C385D1720}" type="pres">
      <dgm:prSet presAssocID="{F25D98FA-64A5-42EB-B118-B2C2732632E9}" presName="negArrow" presStyleCnt="0"/>
      <dgm:spPr/>
    </dgm:pt>
    <dgm:pt modelId="{D9D439AC-3DC3-4BA0-8F6B-3E8C37B2BB22}" type="pres">
      <dgm:prSet presAssocID="{F25D98FA-64A5-42EB-B118-B2C2732632E9}" presName="backgroundArrow" presStyleLbl="node1" presStyleIdx="0" presStyleCnt="1" custLinFactNeighborX="-1559" custLinFactNeighborY="-468"/>
      <dgm:spPr/>
    </dgm:pt>
  </dgm:ptLst>
  <dgm:cxnLst>
    <dgm:cxn modelId="{907CFA69-034E-4125-B293-04E1898D8D53}" srcId="{F25D98FA-64A5-42EB-B118-B2C2732632E9}" destId="{8FF87A44-B532-418C-822F-09F1C3C1A6EE}" srcOrd="0" destOrd="0" parTransId="{7E958C15-1A12-4BB9-B267-1DA9B80D590F}" sibTransId="{4E4A92CD-7D58-4108-B7B7-39C7C0A93F8F}"/>
    <dgm:cxn modelId="{BCC185ED-7CA0-4C5A-9830-8D5C70E05A73}" type="presOf" srcId="{A1962C5F-6980-43A0-8615-399E84C260EB}" destId="{F3C9B3CD-5B8D-46D7-AC2B-5214361EDEAF}" srcOrd="0" destOrd="0" presId="urn:microsoft.com/office/officeart/2005/8/layout/hProcess3"/>
    <dgm:cxn modelId="{9AFF957B-6B12-4475-B92D-ED7175D2FA5B}" srcId="{F25D98FA-64A5-42EB-B118-B2C2732632E9}" destId="{69599D37-FE8D-42EC-9124-DB8BCDFFFA1C}" srcOrd="1" destOrd="0" parTransId="{D2998D92-D4EC-4E8F-B029-F02023A6BEEF}" sibTransId="{77C47FCA-EC6F-49AC-BC70-1F5C73E41683}"/>
    <dgm:cxn modelId="{143F7209-0FEA-4C35-82CE-E529E5B9571C}" srcId="{F25D98FA-64A5-42EB-B118-B2C2732632E9}" destId="{A1962C5F-6980-43A0-8615-399E84C260EB}" srcOrd="2" destOrd="0" parTransId="{54FD7855-CEB9-4883-8180-99475F89CCDD}" sibTransId="{380930B2-6381-4F8D-83FC-E56F1DFBF187}"/>
    <dgm:cxn modelId="{F49D103B-E9D2-48E0-96F0-769D409D84DC}" type="presOf" srcId="{8FF87A44-B532-418C-822F-09F1C3C1A6EE}" destId="{203E229B-E21F-404E-93B8-03CC470832BD}" srcOrd="0" destOrd="0" presId="urn:microsoft.com/office/officeart/2005/8/layout/hProcess3"/>
    <dgm:cxn modelId="{A18B4297-E69A-4A1E-AF8E-6995AD4685AE}" type="presOf" srcId="{F25D98FA-64A5-42EB-B118-B2C2732632E9}" destId="{52C2C6F1-E983-477E-95DE-A29C9DFB2FA2}" srcOrd="0" destOrd="0" presId="urn:microsoft.com/office/officeart/2005/8/layout/hProcess3"/>
    <dgm:cxn modelId="{F8EB7B25-AE90-453D-8D0F-FD4458658DA3}" type="presOf" srcId="{69599D37-FE8D-42EC-9124-DB8BCDFFFA1C}" destId="{765E4C7A-77D0-4231-B50E-EB31EB27F91A}" srcOrd="0" destOrd="0" presId="urn:microsoft.com/office/officeart/2005/8/layout/hProcess3"/>
    <dgm:cxn modelId="{E01A413F-1FCF-472B-8621-4ED63F13F34F}" type="presParOf" srcId="{52C2C6F1-E983-477E-95DE-A29C9DFB2FA2}" destId="{E0D07359-60EB-4DB7-AEC5-2D9B04E65E30}" srcOrd="0" destOrd="0" presId="urn:microsoft.com/office/officeart/2005/8/layout/hProcess3"/>
    <dgm:cxn modelId="{E286DD39-8EEF-438A-BA70-1AD2A4BEB41A}" type="presParOf" srcId="{52C2C6F1-E983-477E-95DE-A29C9DFB2FA2}" destId="{46B11011-D6FC-4F5D-A75F-812443DA6CAD}" srcOrd="1" destOrd="0" presId="urn:microsoft.com/office/officeart/2005/8/layout/hProcess3"/>
    <dgm:cxn modelId="{58E9CA0C-FDEA-4C68-A1FD-6C449D570053}" type="presParOf" srcId="{46B11011-D6FC-4F5D-A75F-812443DA6CAD}" destId="{56823E54-2352-414E-85CD-3DFBF45ADB19}" srcOrd="0" destOrd="0" presId="urn:microsoft.com/office/officeart/2005/8/layout/hProcess3"/>
    <dgm:cxn modelId="{E199D38D-56F5-405D-A75A-F2808E33B14A}" type="presParOf" srcId="{46B11011-D6FC-4F5D-A75F-812443DA6CAD}" destId="{3E00CBAB-749D-4EF8-B929-B09EC8F6FC2C}" srcOrd="1" destOrd="0" presId="urn:microsoft.com/office/officeart/2005/8/layout/hProcess3"/>
    <dgm:cxn modelId="{382CA01B-7811-4BF3-8D8D-6D7F6289B7E8}" type="presParOf" srcId="{3E00CBAB-749D-4EF8-B929-B09EC8F6FC2C}" destId="{3C2B572C-BF2C-4E70-972B-D630041AB107}" srcOrd="0" destOrd="0" presId="urn:microsoft.com/office/officeart/2005/8/layout/hProcess3"/>
    <dgm:cxn modelId="{AF0F377B-0F0C-4B23-BBCE-5B6038083DEF}" type="presParOf" srcId="{3E00CBAB-749D-4EF8-B929-B09EC8F6FC2C}" destId="{203E229B-E21F-404E-93B8-03CC470832BD}" srcOrd="1" destOrd="0" presId="urn:microsoft.com/office/officeart/2005/8/layout/hProcess3"/>
    <dgm:cxn modelId="{7244A164-21A5-48E8-8B2F-018370E2BA3C}" type="presParOf" srcId="{3E00CBAB-749D-4EF8-B929-B09EC8F6FC2C}" destId="{A1E42F1E-B252-4517-A88D-00641A3F266A}" srcOrd="2" destOrd="0" presId="urn:microsoft.com/office/officeart/2005/8/layout/hProcess3"/>
    <dgm:cxn modelId="{FCDDC387-AABF-4DE6-9DE0-F2DB208F6C39}" type="presParOf" srcId="{3E00CBAB-749D-4EF8-B929-B09EC8F6FC2C}" destId="{929B6C43-8612-4286-98A8-728F0DD90443}" srcOrd="3" destOrd="0" presId="urn:microsoft.com/office/officeart/2005/8/layout/hProcess3"/>
    <dgm:cxn modelId="{7A86D0F9-D5C5-48A3-B94A-DF1F891D5E5D}" type="presParOf" srcId="{46B11011-D6FC-4F5D-A75F-812443DA6CAD}" destId="{4C605D09-B768-46BF-AF14-02E08F8CB0B0}" srcOrd="2" destOrd="0" presId="urn:microsoft.com/office/officeart/2005/8/layout/hProcess3"/>
    <dgm:cxn modelId="{D1DF5396-8222-40E7-B433-90E2918842FD}" type="presParOf" srcId="{46B11011-D6FC-4F5D-A75F-812443DA6CAD}" destId="{9BF4564C-8794-4420-B88D-0C99F7649BE5}" srcOrd="3" destOrd="0" presId="urn:microsoft.com/office/officeart/2005/8/layout/hProcess3"/>
    <dgm:cxn modelId="{3361CD1F-84D4-4EDE-AA31-AA71CD2CDE3E}" type="presParOf" srcId="{9BF4564C-8794-4420-B88D-0C99F7649BE5}" destId="{3CCE975F-97F2-45E5-8845-72419BEE7A26}" srcOrd="0" destOrd="0" presId="urn:microsoft.com/office/officeart/2005/8/layout/hProcess3"/>
    <dgm:cxn modelId="{1CA9CF2E-D19A-46BF-B4D8-F10289A7E1BB}" type="presParOf" srcId="{9BF4564C-8794-4420-B88D-0C99F7649BE5}" destId="{765E4C7A-77D0-4231-B50E-EB31EB27F91A}" srcOrd="1" destOrd="0" presId="urn:microsoft.com/office/officeart/2005/8/layout/hProcess3"/>
    <dgm:cxn modelId="{06B63214-6056-475D-8FA8-103B31817577}" type="presParOf" srcId="{9BF4564C-8794-4420-B88D-0C99F7649BE5}" destId="{35C4DC1A-D128-4B19-B4E1-004E38E5747A}" srcOrd="2" destOrd="0" presId="urn:microsoft.com/office/officeart/2005/8/layout/hProcess3"/>
    <dgm:cxn modelId="{1F596ED3-E1A2-44FE-87D3-B21060CA518C}" type="presParOf" srcId="{9BF4564C-8794-4420-B88D-0C99F7649BE5}" destId="{3AE71D29-08DA-47BC-8343-AC0F38E7F014}" srcOrd="3" destOrd="0" presId="urn:microsoft.com/office/officeart/2005/8/layout/hProcess3"/>
    <dgm:cxn modelId="{93020764-442C-43E8-911E-6E1C1DB9F42E}" type="presParOf" srcId="{46B11011-D6FC-4F5D-A75F-812443DA6CAD}" destId="{AC91596F-FF26-49F9-B5FE-BBF772060F98}" srcOrd="4" destOrd="0" presId="urn:microsoft.com/office/officeart/2005/8/layout/hProcess3"/>
    <dgm:cxn modelId="{03BF60E0-50B3-4BCE-82AE-7D89C51EEE83}" type="presParOf" srcId="{46B11011-D6FC-4F5D-A75F-812443DA6CAD}" destId="{02CE3B88-6718-4D43-8585-AD606C550FE2}" srcOrd="5" destOrd="0" presId="urn:microsoft.com/office/officeart/2005/8/layout/hProcess3"/>
    <dgm:cxn modelId="{6380A33A-708A-43E0-9B4A-63851F9FD90E}" type="presParOf" srcId="{02CE3B88-6718-4D43-8585-AD606C550FE2}" destId="{C8C1CFAC-D296-4946-A937-6136678C514F}" srcOrd="0" destOrd="0" presId="urn:microsoft.com/office/officeart/2005/8/layout/hProcess3"/>
    <dgm:cxn modelId="{041A95CC-CA4F-4EDE-926A-EC2AA3197BC3}" type="presParOf" srcId="{02CE3B88-6718-4D43-8585-AD606C550FE2}" destId="{F3C9B3CD-5B8D-46D7-AC2B-5214361EDEAF}" srcOrd="1" destOrd="0" presId="urn:microsoft.com/office/officeart/2005/8/layout/hProcess3"/>
    <dgm:cxn modelId="{9B633058-D2A2-4B61-A7CC-8CD4A93E9DBB}" type="presParOf" srcId="{02CE3B88-6718-4D43-8585-AD606C550FE2}" destId="{7C54F989-676C-4669-9B74-E127A2955F2D}" srcOrd="2" destOrd="0" presId="urn:microsoft.com/office/officeart/2005/8/layout/hProcess3"/>
    <dgm:cxn modelId="{58484458-3F5D-4447-9B50-2FB6054895F9}" type="presParOf" srcId="{02CE3B88-6718-4D43-8585-AD606C550FE2}" destId="{9172FB4F-BED5-4B87-B99E-A64ACE0D3F1B}" srcOrd="3" destOrd="0" presId="urn:microsoft.com/office/officeart/2005/8/layout/hProcess3"/>
    <dgm:cxn modelId="{1460FC5A-C9F7-49F9-B99D-9B8E304C160E}" type="presParOf" srcId="{46B11011-D6FC-4F5D-A75F-812443DA6CAD}" destId="{2E82A086-7D23-4804-B007-91E08C434A46}" srcOrd="6" destOrd="0" presId="urn:microsoft.com/office/officeart/2005/8/layout/hProcess3"/>
    <dgm:cxn modelId="{8C32FEFE-7239-4161-B859-A7892C2663A0}" type="presParOf" srcId="{46B11011-D6FC-4F5D-A75F-812443DA6CAD}" destId="{1A6E01F9-70A2-4BF2-9925-BC2C385D1720}" srcOrd="7" destOrd="0" presId="urn:microsoft.com/office/officeart/2005/8/layout/hProcess3"/>
    <dgm:cxn modelId="{E0626621-0E96-47E8-BE38-AA20D0C72F6A}" type="presParOf" srcId="{46B11011-D6FC-4F5D-A75F-812443DA6CAD}" destId="{D9D439AC-3DC3-4BA0-8F6B-3E8C37B2BB22}" srcOrd="8" destOrd="0" presId="urn:microsoft.com/office/officeart/2005/8/layout/h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E3C1-B492-4890-A8D1-AA35B3E1521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55E71-D912-44F0-9FCF-17F4DDD5C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55E71-D912-44F0-9FCF-17F4DDD5C0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55E71-D912-44F0-9FCF-17F4DDD5C0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DA4A89-EC5F-4623-959D-88D86E32B146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add 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add Cues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add Notes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68D9-5833-4E2D-95A5-F91852617022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Sum Up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3216F69F-5A18-4431-9B23-9D6C1A4F4F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  <p:sndAc>
      <p:stSnd>
        <p:snd r:embed="rId1" name="whoosh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E9F10C5-5515-4438-A74E-D311B42C39A3}" type="datetime1">
              <a:rPr lang="en-US" smtClean="0"/>
              <a:pPr/>
              <a:t>12/8/2009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layer.discoveryeducation.com/index.cfm?guidAssetId=D00F34B2-B123-45FA-B420-F3992EEDDBD3&amp;blnFromSearch=1&amp;productcode=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audio" Target="../media/audio2.wav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Edwardian Script ITC" pitchFamily="66" charset="0"/>
              </a:rPr>
              <a:t>William Shakespeare’s </a:t>
            </a:r>
            <a:br>
              <a:rPr lang="en-US" dirty="0" smtClean="0">
                <a:latin typeface="Edwardian Script ITC" pitchFamily="66" charset="0"/>
              </a:rPr>
            </a:br>
            <a:r>
              <a:rPr lang="en-US" dirty="0" smtClean="0">
                <a:latin typeface="Baskerville Old Face" pitchFamily="18" charset="0"/>
              </a:rPr>
              <a:t>Romeo and Juliet</a:t>
            </a:r>
            <a:endParaRPr lang="en-US" dirty="0">
              <a:latin typeface="Edwardian Script ITC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098" name="Picture 2" descr="http://www.observer.com/files/imagecache/article/files/0201rom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276600"/>
            <a:ext cx="5188292" cy="28976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124200" y="381000"/>
            <a:ext cx="5181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</a:rPr>
              <a:t>Montagues</a:t>
            </a:r>
          </a:p>
        </p:txBody>
      </p:sp>
      <p:pic>
        <p:nvPicPr>
          <p:cNvPr id="13319" name="Picture 7" descr="C:\My Documents\My Pictures\romeoandjuliet\montagu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1280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 I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Aside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 comment made by a character, but is not heard by the other characters onstage.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1066800" y="3505200"/>
            <a:ext cx="8077200" cy="2667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Example:	</a:t>
            </a:r>
          </a:p>
          <a:p>
            <a:pPr lvl="1"/>
            <a:r>
              <a:rPr lang="en-US" dirty="0" smtClean="0"/>
              <a:t>   Act I, scene 1     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Sampson and Gregory speak without Abram hearing.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Blank 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199"/>
            <a:ext cx="8229600" cy="3810317"/>
          </a:xfrm>
        </p:spPr>
        <p:txBody>
          <a:bodyPr/>
          <a:lstStyle/>
          <a:p>
            <a:r>
              <a:rPr lang="en-US" dirty="0" smtClean="0"/>
              <a:t>A metrical pattern known as unrhymed iambic pentameter.</a:t>
            </a:r>
          </a:p>
          <a:p>
            <a:endParaRPr lang="en-US" dirty="0" smtClean="0"/>
          </a:p>
          <a:p>
            <a:r>
              <a:rPr lang="en-US" i="1" dirty="0" smtClean="0"/>
              <a:t>Romeo &amp; Juliet </a:t>
            </a:r>
            <a:r>
              <a:rPr lang="en-US" dirty="0" smtClean="0"/>
              <a:t>is written in </a:t>
            </a:r>
            <a:r>
              <a:rPr lang="en-US" dirty="0" smtClean="0">
                <a:solidFill>
                  <a:srgbClr val="FF0000"/>
                </a:solidFill>
              </a:rPr>
              <a:t>blank verse.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the </a:t>
            </a:r>
            <a:r>
              <a:rPr lang="en-US" b="1" u="sng" dirty="0" smtClean="0"/>
              <a:t>image</a:t>
            </a:r>
            <a:r>
              <a:rPr lang="en-US" dirty="0" smtClean="0"/>
              <a:t> of imaginary persons in literature.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Characterization creates plot and is revealed by </a:t>
            </a:r>
            <a:r>
              <a:rPr lang="en-US" dirty="0" smtClean="0">
                <a:solidFill>
                  <a:schemeClr val="bg1"/>
                </a:solidFill>
              </a:rPr>
              <a:t>actions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bg1"/>
                </a:solidFill>
              </a:rPr>
              <a:t>speech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bg1"/>
                </a:solidFill>
              </a:rPr>
              <a:t>thoughts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bg1"/>
                </a:solidFill>
              </a:rPr>
              <a:t>physical appearance</a:t>
            </a:r>
            <a:r>
              <a:rPr lang="en-US" dirty="0" smtClean="0"/>
              <a:t>, and the </a:t>
            </a:r>
            <a:r>
              <a:rPr lang="en-US" dirty="0" smtClean="0">
                <a:solidFill>
                  <a:schemeClr val="bg1"/>
                </a:solidFill>
              </a:rPr>
              <a:t>other characters’ thoughts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chemeClr val="bg1"/>
                </a:solidFill>
              </a:rPr>
              <a:t>words</a:t>
            </a:r>
            <a:r>
              <a:rPr lang="en-US" dirty="0" smtClean="0"/>
              <a:t> about him.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lines back to back of verse (poetry)</a:t>
            </a:r>
          </a:p>
          <a:p>
            <a:r>
              <a:rPr lang="en-US" dirty="0" smtClean="0"/>
              <a:t>A couplet rhymes</a:t>
            </a:r>
          </a:p>
          <a:p>
            <a:r>
              <a:rPr lang="en-US" dirty="0" smtClean="0"/>
              <a:t>The lines are of the same metrical length</a:t>
            </a:r>
          </a:p>
          <a:p>
            <a:r>
              <a:rPr lang="en-US" dirty="0" smtClean="0"/>
              <a:t>They form a single unit.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4267200"/>
            <a:ext cx="6477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Example of a Couplet: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"My words remain below, Never to heaven go“ -Claudius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Shakespeare's Hamlet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>
                <a:solidFill>
                  <a:schemeClr val="bg1"/>
                </a:solidFill>
              </a:rPr>
              <a:t>adjective</a:t>
            </a:r>
            <a:r>
              <a:rPr lang="en-US" dirty="0" smtClean="0"/>
              <a:t> that expresses a characteristic of a person or thing.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	“Catherine the Great”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“Dennis the Menace”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Figurative language/</a:t>
            </a:r>
            <a:br>
              <a:rPr lang="en-US" dirty="0" smtClean="0"/>
            </a:br>
            <a:r>
              <a:rPr lang="en-US" dirty="0" smtClean="0"/>
              <a:t> Figure of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799"/>
            <a:ext cx="8229600" cy="3962717"/>
          </a:xfrm>
        </p:spPr>
        <p:txBody>
          <a:bodyPr/>
          <a:lstStyle/>
          <a:p>
            <a:r>
              <a:rPr lang="en-US" dirty="0" smtClean="0"/>
              <a:t>the expressive use of language in which words are used in other ways than their literal senses so as to suggest and produce images in a reader’s mind bypassing logic.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figure of speech saying a person, idea, or object is something else.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" dirty="0" smtClean="0">
                <a:latin typeface="Freestyle Script" pitchFamily="66" charset="0"/>
              </a:rPr>
              <a:t>	</a:t>
            </a:r>
            <a:r>
              <a:rPr lang="en-US" dirty="0" smtClean="0">
                <a:latin typeface="Freestyle Script" pitchFamily="66" charset="0"/>
              </a:rPr>
              <a:t>And take my tears, which are love’s wine.  - John Donne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599"/>
            <a:ext cx="8229600" cy="4038917"/>
          </a:xfrm>
        </p:spPr>
        <p:txBody>
          <a:bodyPr/>
          <a:lstStyle/>
          <a:p>
            <a:r>
              <a:rPr lang="en-US" dirty="0" smtClean="0"/>
              <a:t>a figure of speech comparing two things using “like,” “as,” “as if,” or “such” 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Elements of Drama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play on words or the humorous use of a word emphasizing a different meaning or application. </a:t>
            </a:r>
          </a:p>
          <a:p>
            <a:endParaRPr lang="en-US" dirty="0" smtClean="0"/>
          </a:p>
          <a:p>
            <a:r>
              <a:rPr lang="en-US" dirty="0" smtClean="0"/>
              <a:t>Sometimes referred to as the “lowest form of humor”.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	Example: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600" dirty="0" smtClean="0">
                <a:solidFill>
                  <a:srgbClr val="FFC000"/>
                </a:solidFill>
              </a:rPr>
              <a:t>Did you hear about the guy whose whole left side was cut off? He's all right now.</a:t>
            </a:r>
          </a:p>
          <a:p>
            <a:pPr>
              <a:buNone/>
            </a:pPr>
            <a:endParaRPr lang="en-US" sz="2600" dirty="0" smtClean="0">
              <a:solidFill>
                <a:srgbClr val="7030A0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I couldn't quite remember how to throw a boomerang, but eventually it came back to 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indirect reference to something everyone knows about. </a:t>
            </a:r>
          </a:p>
          <a:p>
            <a:endParaRPr lang="en-US" dirty="0" smtClean="0"/>
          </a:p>
          <a:p>
            <a:r>
              <a:rPr lang="en-US" dirty="0" smtClean="0"/>
              <a:t>Example – The Resurrection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character who provides contrast to another character .</a:t>
            </a:r>
          </a:p>
          <a:p>
            <a:endParaRPr lang="en-US" dirty="0" smtClean="0"/>
          </a:p>
          <a:p>
            <a:r>
              <a:rPr lang="en-US" dirty="0" smtClean="0"/>
              <a:t>Most of the time they contrast  the protagonist to show some advantage of the second character.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 II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Makes a comparison between two or more things that are similar in some ways but otherwise unalike.</a:t>
            </a:r>
          </a:p>
          <a:p>
            <a:endParaRPr lang="en-US" dirty="0" smtClean="0"/>
          </a:p>
          <a:p>
            <a:r>
              <a:rPr lang="en-US" dirty="0" smtClean="0"/>
              <a:t>So, </a:t>
            </a:r>
            <a:r>
              <a:rPr lang="en-US" i="1" dirty="0" smtClean="0"/>
              <a:t>what’s the difference </a:t>
            </a:r>
            <a:r>
              <a:rPr lang="en-US" dirty="0" smtClean="0"/>
              <a:t>between a metaphor, simile, and analogy?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Metaphor</a:t>
            </a:r>
            <a:r>
              <a:rPr lang="en-US" dirty="0" smtClean="0"/>
              <a:t> – says one thing </a:t>
            </a:r>
            <a:r>
              <a:rPr lang="en-US" u="sng" dirty="0" smtClean="0"/>
              <a:t>is</a:t>
            </a:r>
            <a:r>
              <a:rPr lang="en-US" dirty="0" smtClean="0"/>
              <a:t> another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Simile </a:t>
            </a:r>
            <a:r>
              <a:rPr lang="en-US" dirty="0" smtClean="0"/>
              <a:t>– compares two things to create a 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u="sng" dirty="0" smtClean="0"/>
              <a:t>new</a:t>
            </a:r>
            <a:r>
              <a:rPr lang="en-US" dirty="0" smtClean="0"/>
              <a:t> meaning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Analogy</a:t>
            </a:r>
            <a:r>
              <a:rPr lang="en-US" dirty="0" smtClean="0"/>
              <a:t> – shows how two things are similar using       </a:t>
            </a:r>
          </a:p>
          <a:p>
            <a:pPr>
              <a:buNone/>
            </a:pPr>
            <a:r>
              <a:rPr lang="en-US" dirty="0" smtClean="0"/>
              <a:t>                       logical connections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SMARTPenAnnotation0"/>
          <p:cNvSpPr/>
          <p:nvPr/>
        </p:nvSpPr>
        <p:spPr>
          <a:xfrm>
            <a:off x="1089454" y="884039"/>
            <a:ext cx="196422" cy="473274"/>
          </a:xfrm>
          <a:custGeom>
            <a:avLst/>
            <a:gdLst/>
            <a:ahLst/>
            <a:cxnLst/>
            <a:rect l="0" t="0" r="0" b="0"/>
            <a:pathLst>
              <a:path w="196422" h="473274">
                <a:moveTo>
                  <a:pt x="8897" y="0"/>
                </a:moveTo>
                <a:lnTo>
                  <a:pt x="4157" y="9480"/>
                </a:lnTo>
                <a:lnTo>
                  <a:pt x="1829" y="22073"/>
                </a:lnTo>
                <a:lnTo>
                  <a:pt x="795" y="35607"/>
                </a:lnTo>
                <a:lnTo>
                  <a:pt x="335" y="44929"/>
                </a:lnTo>
                <a:lnTo>
                  <a:pt x="76" y="65236"/>
                </a:lnTo>
                <a:lnTo>
                  <a:pt x="0" y="99586"/>
                </a:lnTo>
                <a:lnTo>
                  <a:pt x="981" y="112031"/>
                </a:lnTo>
                <a:lnTo>
                  <a:pt x="2628" y="124297"/>
                </a:lnTo>
                <a:lnTo>
                  <a:pt x="4717" y="136442"/>
                </a:lnTo>
                <a:lnTo>
                  <a:pt x="6111" y="149501"/>
                </a:lnTo>
                <a:lnTo>
                  <a:pt x="7040" y="163167"/>
                </a:lnTo>
                <a:lnTo>
                  <a:pt x="7659" y="177239"/>
                </a:lnTo>
                <a:lnTo>
                  <a:pt x="9064" y="190589"/>
                </a:lnTo>
                <a:lnTo>
                  <a:pt x="10993" y="203457"/>
                </a:lnTo>
                <a:lnTo>
                  <a:pt x="13271" y="216005"/>
                </a:lnTo>
                <a:lnTo>
                  <a:pt x="14789" y="228339"/>
                </a:lnTo>
                <a:lnTo>
                  <a:pt x="15802" y="240531"/>
                </a:lnTo>
                <a:lnTo>
                  <a:pt x="16477" y="252627"/>
                </a:lnTo>
                <a:lnTo>
                  <a:pt x="17227" y="276651"/>
                </a:lnTo>
                <a:lnTo>
                  <a:pt x="17774" y="338529"/>
                </a:lnTo>
                <a:lnTo>
                  <a:pt x="17792" y="347725"/>
                </a:lnTo>
                <a:lnTo>
                  <a:pt x="16811" y="356832"/>
                </a:lnTo>
                <a:lnTo>
                  <a:pt x="15165" y="365880"/>
                </a:lnTo>
                <a:lnTo>
                  <a:pt x="13076" y="374889"/>
                </a:lnTo>
                <a:lnTo>
                  <a:pt x="10754" y="387544"/>
                </a:lnTo>
                <a:lnTo>
                  <a:pt x="9723" y="397468"/>
                </a:lnTo>
                <a:lnTo>
                  <a:pt x="9142" y="412227"/>
                </a:lnTo>
                <a:lnTo>
                  <a:pt x="8900" y="419609"/>
                </a:lnTo>
                <a:lnTo>
                  <a:pt x="8898" y="414929"/>
                </a:lnTo>
                <a:lnTo>
                  <a:pt x="4157" y="402518"/>
                </a:lnTo>
                <a:lnTo>
                  <a:pt x="1829" y="389240"/>
                </a:lnTo>
                <a:lnTo>
                  <a:pt x="1209" y="381532"/>
                </a:lnTo>
                <a:lnTo>
                  <a:pt x="795" y="373417"/>
                </a:lnTo>
                <a:lnTo>
                  <a:pt x="335" y="356463"/>
                </a:lnTo>
                <a:lnTo>
                  <a:pt x="1205" y="346783"/>
                </a:lnTo>
                <a:lnTo>
                  <a:pt x="2777" y="336360"/>
                </a:lnTo>
                <a:lnTo>
                  <a:pt x="4817" y="325443"/>
                </a:lnTo>
                <a:lnTo>
                  <a:pt x="8161" y="315188"/>
                </a:lnTo>
                <a:lnTo>
                  <a:pt x="12375" y="305375"/>
                </a:lnTo>
                <a:lnTo>
                  <a:pt x="28656" y="272980"/>
                </a:lnTo>
                <a:lnTo>
                  <a:pt x="32984" y="265330"/>
                </a:lnTo>
                <a:lnTo>
                  <a:pt x="37853" y="257254"/>
                </a:lnTo>
                <a:lnTo>
                  <a:pt x="43084" y="248893"/>
                </a:lnTo>
                <a:lnTo>
                  <a:pt x="48556" y="242327"/>
                </a:lnTo>
                <a:lnTo>
                  <a:pt x="54188" y="236957"/>
                </a:lnTo>
                <a:lnTo>
                  <a:pt x="59927" y="232385"/>
                </a:lnTo>
                <a:lnTo>
                  <a:pt x="65737" y="228345"/>
                </a:lnTo>
                <a:lnTo>
                  <a:pt x="71595" y="224660"/>
                </a:lnTo>
                <a:lnTo>
                  <a:pt x="77485" y="221211"/>
                </a:lnTo>
                <a:lnTo>
                  <a:pt x="82403" y="217919"/>
                </a:lnTo>
                <a:lnTo>
                  <a:pt x="86675" y="214732"/>
                </a:lnTo>
                <a:lnTo>
                  <a:pt x="90515" y="211616"/>
                </a:lnTo>
                <a:lnTo>
                  <a:pt x="95059" y="210530"/>
                </a:lnTo>
                <a:lnTo>
                  <a:pt x="100073" y="210799"/>
                </a:lnTo>
                <a:lnTo>
                  <a:pt x="105399" y="211970"/>
                </a:lnTo>
                <a:lnTo>
                  <a:pt x="109943" y="212751"/>
                </a:lnTo>
                <a:lnTo>
                  <a:pt x="113964" y="213271"/>
                </a:lnTo>
                <a:lnTo>
                  <a:pt x="117637" y="213618"/>
                </a:lnTo>
                <a:lnTo>
                  <a:pt x="122070" y="215834"/>
                </a:lnTo>
                <a:lnTo>
                  <a:pt x="127010" y="219295"/>
                </a:lnTo>
                <a:lnTo>
                  <a:pt x="132287" y="223587"/>
                </a:lnTo>
                <a:lnTo>
                  <a:pt x="136798" y="228433"/>
                </a:lnTo>
                <a:lnTo>
                  <a:pt x="140797" y="233648"/>
                </a:lnTo>
                <a:lnTo>
                  <a:pt x="144455" y="239109"/>
                </a:lnTo>
                <a:lnTo>
                  <a:pt x="147886" y="245726"/>
                </a:lnTo>
                <a:lnTo>
                  <a:pt x="151166" y="253114"/>
                </a:lnTo>
                <a:lnTo>
                  <a:pt x="154345" y="261016"/>
                </a:lnTo>
                <a:lnTo>
                  <a:pt x="160522" y="277733"/>
                </a:lnTo>
                <a:lnTo>
                  <a:pt x="163559" y="286359"/>
                </a:lnTo>
                <a:lnTo>
                  <a:pt x="166575" y="296078"/>
                </a:lnTo>
                <a:lnTo>
                  <a:pt x="172573" y="317460"/>
                </a:lnTo>
                <a:lnTo>
                  <a:pt x="174569" y="328718"/>
                </a:lnTo>
                <a:lnTo>
                  <a:pt x="175899" y="340192"/>
                </a:lnTo>
                <a:lnTo>
                  <a:pt x="176787" y="351810"/>
                </a:lnTo>
                <a:lnTo>
                  <a:pt x="178370" y="362532"/>
                </a:lnTo>
                <a:lnTo>
                  <a:pt x="180418" y="372657"/>
                </a:lnTo>
                <a:lnTo>
                  <a:pt x="182776" y="382383"/>
                </a:lnTo>
                <a:lnTo>
                  <a:pt x="184347" y="391844"/>
                </a:lnTo>
                <a:lnTo>
                  <a:pt x="185395" y="401127"/>
                </a:lnTo>
                <a:lnTo>
                  <a:pt x="186094" y="410293"/>
                </a:lnTo>
                <a:lnTo>
                  <a:pt x="186559" y="418388"/>
                </a:lnTo>
                <a:lnTo>
                  <a:pt x="187077" y="432674"/>
                </a:lnTo>
                <a:lnTo>
                  <a:pt x="187454" y="460648"/>
                </a:lnTo>
                <a:lnTo>
                  <a:pt x="188459" y="462872"/>
                </a:lnTo>
                <a:lnTo>
                  <a:pt x="194554" y="470925"/>
                </a:lnTo>
                <a:lnTo>
                  <a:pt x="196421" y="4732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1323390" y="1125249"/>
            <a:ext cx="239306" cy="231369"/>
          </a:xfrm>
          <a:custGeom>
            <a:avLst/>
            <a:gdLst/>
            <a:ahLst/>
            <a:cxnLst/>
            <a:rect l="0" t="0" r="0" b="0"/>
            <a:pathLst>
              <a:path w="239306" h="231369">
                <a:moveTo>
                  <a:pt x="123219" y="8821"/>
                </a:moveTo>
                <a:lnTo>
                  <a:pt x="118479" y="8821"/>
                </a:lnTo>
                <a:lnTo>
                  <a:pt x="116090" y="7829"/>
                </a:lnTo>
                <a:lnTo>
                  <a:pt x="108980" y="2684"/>
                </a:lnTo>
                <a:lnTo>
                  <a:pt x="106969" y="1132"/>
                </a:lnTo>
                <a:lnTo>
                  <a:pt x="103429" y="443"/>
                </a:lnTo>
                <a:lnTo>
                  <a:pt x="98548" y="136"/>
                </a:lnTo>
                <a:lnTo>
                  <a:pt x="93072" y="0"/>
                </a:lnTo>
                <a:lnTo>
                  <a:pt x="89230" y="956"/>
                </a:lnTo>
                <a:lnTo>
                  <a:pt x="84685" y="2585"/>
                </a:lnTo>
                <a:lnTo>
                  <a:pt x="79670" y="4664"/>
                </a:lnTo>
                <a:lnTo>
                  <a:pt x="75335" y="7042"/>
                </a:lnTo>
                <a:lnTo>
                  <a:pt x="67872" y="12330"/>
                </a:lnTo>
                <a:lnTo>
                  <a:pt x="64493" y="16121"/>
                </a:lnTo>
                <a:lnTo>
                  <a:pt x="61248" y="20633"/>
                </a:lnTo>
                <a:lnTo>
                  <a:pt x="58092" y="25625"/>
                </a:lnTo>
                <a:lnTo>
                  <a:pt x="54996" y="31930"/>
                </a:lnTo>
                <a:lnTo>
                  <a:pt x="51940" y="39110"/>
                </a:lnTo>
                <a:lnTo>
                  <a:pt x="48911" y="46873"/>
                </a:lnTo>
                <a:lnTo>
                  <a:pt x="44907" y="55025"/>
                </a:lnTo>
                <a:lnTo>
                  <a:pt x="40253" y="63436"/>
                </a:lnTo>
                <a:lnTo>
                  <a:pt x="35166" y="72020"/>
                </a:lnTo>
                <a:lnTo>
                  <a:pt x="30783" y="81711"/>
                </a:lnTo>
                <a:lnTo>
                  <a:pt x="26868" y="92141"/>
                </a:lnTo>
                <a:lnTo>
                  <a:pt x="23266" y="103063"/>
                </a:lnTo>
                <a:lnTo>
                  <a:pt x="19873" y="114313"/>
                </a:lnTo>
                <a:lnTo>
                  <a:pt x="10356" y="148116"/>
                </a:lnTo>
                <a:lnTo>
                  <a:pt x="4266" y="167964"/>
                </a:lnTo>
                <a:lnTo>
                  <a:pt x="2245" y="176432"/>
                </a:lnTo>
                <a:lnTo>
                  <a:pt x="898" y="184062"/>
                </a:lnTo>
                <a:lnTo>
                  <a:pt x="0" y="191132"/>
                </a:lnTo>
                <a:lnTo>
                  <a:pt x="393" y="197831"/>
                </a:lnTo>
                <a:lnTo>
                  <a:pt x="1648" y="204280"/>
                </a:lnTo>
                <a:lnTo>
                  <a:pt x="3476" y="210565"/>
                </a:lnTo>
                <a:lnTo>
                  <a:pt x="5687" y="215746"/>
                </a:lnTo>
                <a:lnTo>
                  <a:pt x="8154" y="220193"/>
                </a:lnTo>
                <a:lnTo>
                  <a:pt x="10790" y="224150"/>
                </a:lnTo>
                <a:lnTo>
                  <a:pt x="13540" y="226787"/>
                </a:lnTo>
                <a:lnTo>
                  <a:pt x="16365" y="228546"/>
                </a:lnTo>
                <a:lnTo>
                  <a:pt x="22150" y="230500"/>
                </a:lnTo>
                <a:lnTo>
                  <a:pt x="28029" y="231368"/>
                </a:lnTo>
                <a:lnTo>
                  <a:pt x="30985" y="230608"/>
                </a:lnTo>
                <a:lnTo>
                  <a:pt x="36916" y="227117"/>
                </a:lnTo>
                <a:lnTo>
                  <a:pt x="40879" y="224797"/>
                </a:lnTo>
                <a:lnTo>
                  <a:pt x="45505" y="222258"/>
                </a:lnTo>
                <a:lnTo>
                  <a:pt x="50574" y="219573"/>
                </a:lnTo>
                <a:lnTo>
                  <a:pt x="54945" y="215799"/>
                </a:lnTo>
                <a:lnTo>
                  <a:pt x="58852" y="211298"/>
                </a:lnTo>
                <a:lnTo>
                  <a:pt x="62448" y="206314"/>
                </a:lnTo>
                <a:lnTo>
                  <a:pt x="66830" y="201998"/>
                </a:lnTo>
                <a:lnTo>
                  <a:pt x="71736" y="198129"/>
                </a:lnTo>
                <a:lnTo>
                  <a:pt x="76990" y="194558"/>
                </a:lnTo>
                <a:lnTo>
                  <a:pt x="81486" y="189200"/>
                </a:lnTo>
                <a:lnTo>
                  <a:pt x="85475" y="182652"/>
                </a:lnTo>
                <a:lnTo>
                  <a:pt x="99006" y="155495"/>
                </a:lnTo>
                <a:lnTo>
                  <a:pt x="102116" y="148276"/>
                </a:lnTo>
                <a:lnTo>
                  <a:pt x="105182" y="140486"/>
                </a:lnTo>
                <a:lnTo>
                  <a:pt x="111234" y="123893"/>
                </a:lnTo>
                <a:lnTo>
                  <a:pt x="117231" y="106597"/>
                </a:lnTo>
                <a:lnTo>
                  <a:pt x="119227" y="97817"/>
                </a:lnTo>
                <a:lnTo>
                  <a:pt x="120558" y="88988"/>
                </a:lnTo>
                <a:lnTo>
                  <a:pt x="121445" y="80125"/>
                </a:lnTo>
                <a:lnTo>
                  <a:pt x="122036" y="72232"/>
                </a:lnTo>
                <a:lnTo>
                  <a:pt x="122430" y="64986"/>
                </a:lnTo>
                <a:lnTo>
                  <a:pt x="122868" y="51642"/>
                </a:lnTo>
                <a:lnTo>
                  <a:pt x="123173" y="25619"/>
                </a:lnTo>
                <a:lnTo>
                  <a:pt x="123219" y="8990"/>
                </a:lnTo>
                <a:lnTo>
                  <a:pt x="123219" y="47859"/>
                </a:lnTo>
                <a:lnTo>
                  <a:pt x="124211" y="54690"/>
                </a:lnTo>
                <a:lnTo>
                  <a:pt x="125865" y="61228"/>
                </a:lnTo>
                <a:lnTo>
                  <a:pt x="127959" y="67572"/>
                </a:lnTo>
                <a:lnTo>
                  <a:pt x="130348" y="75769"/>
                </a:lnTo>
                <a:lnTo>
                  <a:pt x="135648" y="95461"/>
                </a:lnTo>
                <a:lnTo>
                  <a:pt x="137458" y="106269"/>
                </a:lnTo>
                <a:lnTo>
                  <a:pt x="138665" y="117442"/>
                </a:lnTo>
                <a:lnTo>
                  <a:pt x="139469" y="128860"/>
                </a:lnTo>
                <a:lnTo>
                  <a:pt x="141990" y="139449"/>
                </a:lnTo>
                <a:lnTo>
                  <a:pt x="145655" y="149484"/>
                </a:lnTo>
                <a:lnTo>
                  <a:pt x="154026" y="167580"/>
                </a:lnTo>
                <a:lnTo>
                  <a:pt x="161054" y="182237"/>
                </a:lnTo>
                <a:lnTo>
                  <a:pt x="165310" y="188924"/>
                </a:lnTo>
                <a:lnTo>
                  <a:pt x="170131" y="195366"/>
                </a:lnTo>
                <a:lnTo>
                  <a:pt x="175330" y="201645"/>
                </a:lnTo>
                <a:lnTo>
                  <a:pt x="179787" y="205831"/>
                </a:lnTo>
                <a:lnTo>
                  <a:pt x="183752" y="208622"/>
                </a:lnTo>
                <a:lnTo>
                  <a:pt x="187387" y="210483"/>
                </a:lnTo>
                <a:lnTo>
                  <a:pt x="191794" y="211723"/>
                </a:lnTo>
                <a:lnTo>
                  <a:pt x="196717" y="212550"/>
                </a:lnTo>
                <a:lnTo>
                  <a:pt x="201983" y="213101"/>
                </a:lnTo>
                <a:lnTo>
                  <a:pt x="206486" y="212476"/>
                </a:lnTo>
                <a:lnTo>
                  <a:pt x="210481" y="211068"/>
                </a:lnTo>
                <a:lnTo>
                  <a:pt x="218557" y="206857"/>
                </a:lnTo>
                <a:lnTo>
                  <a:pt x="239305" y="196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1607343" y="991195"/>
            <a:ext cx="25437" cy="375048"/>
          </a:xfrm>
          <a:custGeom>
            <a:avLst/>
            <a:gdLst/>
            <a:ahLst/>
            <a:cxnLst/>
            <a:rect l="0" t="0" r="0" b="0"/>
            <a:pathLst>
              <a:path w="25437" h="375048">
                <a:moveTo>
                  <a:pt x="0" y="0"/>
                </a:moveTo>
                <a:lnTo>
                  <a:pt x="0" y="98431"/>
                </a:lnTo>
                <a:lnTo>
                  <a:pt x="992" y="108285"/>
                </a:lnTo>
                <a:lnTo>
                  <a:pt x="2646" y="118823"/>
                </a:lnTo>
                <a:lnTo>
                  <a:pt x="4741" y="129817"/>
                </a:lnTo>
                <a:lnTo>
                  <a:pt x="6137" y="141115"/>
                </a:lnTo>
                <a:lnTo>
                  <a:pt x="7068" y="152615"/>
                </a:lnTo>
                <a:lnTo>
                  <a:pt x="7689" y="164251"/>
                </a:lnTo>
                <a:lnTo>
                  <a:pt x="8378" y="187763"/>
                </a:lnTo>
                <a:lnTo>
                  <a:pt x="8562" y="199590"/>
                </a:lnTo>
                <a:lnTo>
                  <a:pt x="9677" y="211443"/>
                </a:lnTo>
                <a:lnTo>
                  <a:pt x="11412" y="223313"/>
                </a:lnTo>
                <a:lnTo>
                  <a:pt x="13561" y="235196"/>
                </a:lnTo>
                <a:lnTo>
                  <a:pt x="14994" y="246094"/>
                </a:lnTo>
                <a:lnTo>
                  <a:pt x="15949" y="256336"/>
                </a:lnTo>
                <a:lnTo>
                  <a:pt x="16586" y="266141"/>
                </a:lnTo>
                <a:lnTo>
                  <a:pt x="18003" y="275654"/>
                </a:lnTo>
                <a:lnTo>
                  <a:pt x="19939" y="284972"/>
                </a:lnTo>
                <a:lnTo>
                  <a:pt x="22223" y="294161"/>
                </a:lnTo>
                <a:lnTo>
                  <a:pt x="23745" y="302271"/>
                </a:lnTo>
                <a:lnTo>
                  <a:pt x="24760" y="309663"/>
                </a:lnTo>
                <a:lnTo>
                  <a:pt x="25436" y="316574"/>
                </a:lnTo>
                <a:lnTo>
                  <a:pt x="24895" y="323167"/>
                </a:lnTo>
                <a:lnTo>
                  <a:pt x="23542" y="329546"/>
                </a:lnTo>
                <a:lnTo>
                  <a:pt x="21648" y="335783"/>
                </a:lnTo>
                <a:lnTo>
                  <a:pt x="21377" y="341926"/>
                </a:lnTo>
                <a:lnTo>
                  <a:pt x="22189" y="348005"/>
                </a:lnTo>
                <a:lnTo>
                  <a:pt x="23723" y="354042"/>
                </a:lnTo>
                <a:lnTo>
                  <a:pt x="23752" y="359059"/>
                </a:lnTo>
                <a:lnTo>
                  <a:pt x="22780" y="363396"/>
                </a:lnTo>
                <a:lnTo>
                  <a:pt x="17860" y="375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1518046" y="1125140"/>
            <a:ext cx="232173" cy="71439"/>
          </a:xfrm>
          <a:custGeom>
            <a:avLst/>
            <a:gdLst/>
            <a:ahLst/>
            <a:cxnLst/>
            <a:rect l="0" t="0" r="0" b="0"/>
            <a:pathLst>
              <a:path w="232173" h="71439">
                <a:moveTo>
                  <a:pt x="0" y="71438"/>
                </a:moveTo>
                <a:lnTo>
                  <a:pt x="0" y="66697"/>
                </a:lnTo>
                <a:lnTo>
                  <a:pt x="993" y="65301"/>
                </a:lnTo>
                <a:lnTo>
                  <a:pt x="2646" y="64370"/>
                </a:lnTo>
                <a:lnTo>
                  <a:pt x="7129" y="63335"/>
                </a:lnTo>
                <a:lnTo>
                  <a:pt x="12429" y="62876"/>
                </a:lnTo>
                <a:lnTo>
                  <a:pt x="16224" y="61761"/>
                </a:lnTo>
                <a:lnTo>
                  <a:pt x="20738" y="60026"/>
                </a:lnTo>
                <a:lnTo>
                  <a:pt x="25732" y="57876"/>
                </a:lnTo>
                <a:lnTo>
                  <a:pt x="32037" y="55451"/>
                </a:lnTo>
                <a:lnTo>
                  <a:pt x="46981" y="50111"/>
                </a:lnTo>
                <a:lnTo>
                  <a:pt x="98432" y="32699"/>
                </a:lnTo>
                <a:lnTo>
                  <a:pt x="108285" y="29737"/>
                </a:lnTo>
                <a:lnTo>
                  <a:pt x="140123" y="20828"/>
                </a:lnTo>
                <a:lnTo>
                  <a:pt x="159511" y="14879"/>
                </a:lnTo>
                <a:lnTo>
                  <a:pt x="168849" y="12896"/>
                </a:lnTo>
                <a:lnTo>
                  <a:pt x="178051" y="11574"/>
                </a:lnTo>
                <a:lnTo>
                  <a:pt x="187161" y="10693"/>
                </a:lnTo>
                <a:lnTo>
                  <a:pt x="195220" y="9113"/>
                </a:lnTo>
                <a:lnTo>
                  <a:pt x="202576" y="7067"/>
                </a:lnTo>
                <a:lnTo>
                  <a:pt x="209465" y="4712"/>
                </a:lnTo>
                <a:lnTo>
                  <a:pt x="215050" y="3141"/>
                </a:lnTo>
                <a:lnTo>
                  <a:pt x="219765" y="2094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1803796" y="1062632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1812726" y="1276945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2053828" y="910828"/>
            <a:ext cx="160735" cy="383977"/>
          </a:xfrm>
          <a:custGeom>
            <a:avLst/>
            <a:gdLst/>
            <a:ahLst/>
            <a:cxnLst/>
            <a:rect l="0" t="0" r="0" b="0"/>
            <a:pathLst>
              <a:path w="160735" h="383977">
                <a:moveTo>
                  <a:pt x="0" y="0"/>
                </a:moveTo>
                <a:lnTo>
                  <a:pt x="0" y="25731"/>
                </a:lnTo>
                <a:lnTo>
                  <a:pt x="992" y="32037"/>
                </a:lnTo>
                <a:lnTo>
                  <a:pt x="2645" y="39217"/>
                </a:lnTo>
                <a:lnTo>
                  <a:pt x="4740" y="46980"/>
                </a:lnTo>
                <a:lnTo>
                  <a:pt x="6137" y="55133"/>
                </a:lnTo>
                <a:lnTo>
                  <a:pt x="7067" y="63544"/>
                </a:lnTo>
                <a:lnTo>
                  <a:pt x="7688" y="72128"/>
                </a:lnTo>
                <a:lnTo>
                  <a:pt x="8102" y="82812"/>
                </a:lnTo>
                <a:lnTo>
                  <a:pt x="8684" y="121550"/>
                </a:lnTo>
                <a:lnTo>
                  <a:pt x="8929" y="359505"/>
                </a:lnTo>
                <a:lnTo>
                  <a:pt x="7937" y="362701"/>
                </a:lnTo>
                <a:lnTo>
                  <a:pt x="4189" y="368898"/>
                </a:lnTo>
                <a:lnTo>
                  <a:pt x="367" y="374507"/>
                </a:lnTo>
                <a:lnTo>
                  <a:pt x="109" y="365406"/>
                </a:lnTo>
                <a:lnTo>
                  <a:pt x="32" y="350141"/>
                </a:lnTo>
                <a:lnTo>
                  <a:pt x="1013" y="342568"/>
                </a:lnTo>
                <a:lnTo>
                  <a:pt x="2660" y="333550"/>
                </a:lnTo>
                <a:lnTo>
                  <a:pt x="4750" y="323570"/>
                </a:lnTo>
                <a:lnTo>
                  <a:pt x="6143" y="312948"/>
                </a:lnTo>
                <a:lnTo>
                  <a:pt x="7072" y="301897"/>
                </a:lnTo>
                <a:lnTo>
                  <a:pt x="7691" y="290562"/>
                </a:lnTo>
                <a:lnTo>
                  <a:pt x="9096" y="280028"/>
                </a:lnTo>
                <a:lnTo>
                  <a:pt x="11025" y="270029"/>
                </a:lnTo>
                <a:lnTo>
                  <a:pt x="13303" y="260386"/>
                </a:lnTo>
                <a:lnTo>
                  <a:pt x="15814" y="251974"/>
                </a:lnTo>
                <a:lnTo>
                  <a:pt x="18480" y="244381"/>
                </a:lnTo>
                <a:lnTo>
                  <a:pt x="21249" y="237334"/>
                </a:lnTo>
                <a:lnTo>
                  <a:pt x="24088" y="230653"/>
                </a:lnTo>
                <a:lnTo>
                  <a:pt x="29888" y="217937"/>
                </a:lnTo>
                <a:lnTo>
                  <a:pt x="32823" y="212760"/>
                </a:lnTo>
                <a:lnTo>
                  <a:pt x="35773" y="208316"/>
                </a:lnTo>
                <a:lnTo>
                  <a:pt x="38731" y="204362"/>
                </a:lnTo>
                <a:lnTo>
                  <a:pt x="42688" y="200733"/>
                </a:lnTo>
                <a:lnTo>
                  <a:pt x="47310" y="197322"/>
                </a:lnTo>
                <a:lnTo>
                  <a:pt x="52376" y="194056"/>
                </a:lnTo>
                <a:lnTo>
                  <a:pt x="57737" y="191878"/>
                </a:lnTo>
                <a:lnTo>
                  <a:pt x="63296" y="190426"/>
                </a:lnTo>
                <a:lnTo>
                  <a:pt x="68986" y="189459"/>
                </a:lnTo>
                <a:lnTo>
                  <a:pt x="73772" y="189806"/>
                </a:lnTo>
                <a:lnTo>
                  <a:pt x="77955" y="191029"/>
                </a:lnTo>
                <a:lnTo>
                  <a:pt x="81735" y="192837"/>
                </a:lnTo>
                <a:lnTo>
                  <a:pt x="86240" y="196027"/>
                </a:lnTo>
                <a:lnTo>
                  <a:pt x="91228" y="200138"/>
                </a:lnTo>
                <a:lnTo>
                  <a:pt x="96537" y="204862"/>
                </a:lnTo>
                <a:lnTo>
                  <a:pt x="101069" y="209997"/>
                </a:lnTo>
                <a:lnTo>
                  <a:pt x="105082" y="215404"/>
                </a:lnTo>
                <a:lnTo>
                  <a:pt x="108750" y="220993"/>
                </a:lnTo>
                <a:lnTo>
                  <a:pt x="112187" y="226704"/>
                </a:lnTo>
                <a:lnTo>
                  <a:pt x="115471" y="232495"/>
                </a:lnTo>
                <a:lnTo>
                  <a:pt x="118652" y="238340"/>
                </a:lnTo>
                <a:lnTo>
                  <a:pt x="121765" y="246206"/>
                </a:lnTo>
                <a:lnTo>
                  <a:pt x="124833" y="255418"/>
                </a:lnTo>
                <a:lnTo>
                  <a:pt x="130888" y="275246"/>
                </a:lnTo>
                <a:lnTo>
                  <a:pt x="145841" y="321261"/>
                </a:lnTo>
                <a:lnTo>
                  <a:pt x="147829" y="329268"/>
                </a:lnTo>
                <a:lnTo>
                  <a:pt x="149154" y="336590"/>
                </a:lnTo>
                <a:lnTo>
                  <a:pt x="150037" y="343456"/>
                </a:lnTo>
                <a:lnTo>
                  <a:pt x="151618" y="350017"/>
                </a:lnTo>
                <a:lnTo>
                  <a:pt x="153665" y="356376"/>
                </a:lnTo>
                <a:lnTo>
                  <a:pt x="157592" y="367741"/>
                </a:lnTo>
                <a:lnTo>
                  <a:pt x="159803" y="378725"/>
                </a:lnTo>
                <a:lnTo>
                  <a:pt x="160734" y="383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2259210" y="1073477"/>
            <a:ext cx="133947" cy="202778"/>
          </a:xfrm>
          <a:custGeom>
            <a:avLst/>
            <a:gdLst/>
            <a:ahLst/>
            <a:cxnLst/>
            <a:rect l="0" t="0" r="0" b="0"/>
            <a:pathLst>
              <a:path w="133947" h="202778">
                <a:moveTo>
                  <a:pt x="0" y="114171"/>
                </a:moveTo>
                <a:lnTo>
                  <a:pt x="42241" y="114171"/>
                </a:lnTo>
                <a:lnTo>
                  <a:pt x="48005" y="113179"/>
                </a:lnTo>
                <a:lnTo>
                  <a:pt x="53831" y="111525"/>
                </a:lnTo>
                <a:lnTo>
                  <a:pt x="59700" y="109431"/>
                </a:lnTo>
                <a:lnTo>
                  <a:pt x="64605" y="107042"/>
                </a:lnTo>
                <a:lnTo>
                  <a:pt x="68867" y="104457"/>
                </a:lnTo>
                <a:lnTo>
                  <a:pt x="72700" y="101742"/>
                </a:lnTo>
                <a:lnTo>
                  <a:pt x="77240" y="97947"/>
                </a:lnTo>
                <a:lnTo>
                  <a:pt x="82252" y="93433"/>
                </a:lnTo>
                <a:lnTo>
                  <a:pt x="96140" y="80245"/>
                </a:lnTo>
                <a:lnTo>
                  <a:pt x="99812" y="76671"/>
                </a:lnTo>
                <a:lnTo>
                  <a:pt x="103252" y="72304"/>
                </a:lnTo>
                <a:lnTo>
                  <a:pt x="106538" y="67408"/>
                </a:lnTo>
                <a:lnTo>
                  <a:pt x="109721" y="62160"/>
                </a:lnTo>
                <a:lnTo>
                  <a:pt x="111843" y="56676"/>
                </a:lnTo>
                <a:lnTo>
                  <a:pt x="113257" y="51037"/>
                </a:lnTo>
                <a:lnTo>
                  <a:pt x="114200" y="45292"/>
                </a:lnTo>
                <a:lnTo>
                  <a:pt x="114829" y="39478"/>
                </a:lnTo>
                <a:lnTo>
                  <a:pt x="115248" y="33618"/>
                </a:lnTo>
                <a:lnTo>
                  <a:pt x="115714" y="22807"/>
                </a:lnTo>
                <a:lnTo>
                  <a:pt x="115921" y="14695"/>
                </a:lnTo>
                <a:lnTo>
                  <a:pt x="114984" y="11143"/>
                </a:lnTo>
                <a:lnTo>
                  <a:pt x="113367" y="7782"/>
                </a:lnTo>
                <a:lnTo>
                  <a:pt x="111297" y="4550"/>
                </a:lnTo>
                <a:lnTo>
                  <a:pt x="108925" y="2395"/>
                </a:lnTo>
                <a:lnTo>
                  <a:pt x="106351" y="958"/>
                </a:lnTo>
                <a:lnTo>
                  <a:pt x="103643" y="0"/>
                </a:lnTo>
                <a:lnTo>
                  <a:pt x="100846" y="354"/>
                </a:lnTo>
                <a:lnTo>
                  <a:pt x="97988" y="1582"/>
                </a:lnTo>
                <a:lnTo>
                  <a:pt x="95092" y="3393"/>
                </a:lnTo>
                <a:lnTo>
                  <a:pt x="92168" y="5592"/>
                </a:lnTo>
                <a:lnTo>
                  <a:pt x="89227" y="8051"/>
                </a:lnTo>
                <a:lnTo>
                  <a:pt x="86273" y="10682"/>
                </a:lnTo>
                <a:lnTo>
                  <a:pt x="77701" y="18897"/>
                </a:lnTo>
                <a:lnTo>
                  <a:pt x="72637" y="23866"/>
                </a:lnTo>
                <a:lnTo>
                  <a:pt x="68268" y="29163"/>
                </a:lnTo>
                <a:lnTo>
                  <a:pt x="64364" y="34679"/>
                </a:lnTo>
                <a:lnTo>
                  <a:pt x="56388" y="47091"/>
                </a:lnTo>
                <a:lnTo>
                  <a:pt x="46228" y="62530"/>
                </a:lnTo>
                <a:lnTo>
                  <a:pt x="42725" y="70814"/>
                </a:lnTo>
                <a:lnTo>
                  <a:pt x="40390" y="79313"/>
                </a:lnTo>
                <a:lnTo>
                  <a:pt x="38833" y="87956"/>
                </a:lnTo>
                <a:lnTo>
                  <a:pt x="36803" y="96694"/>
                </a:lnTo>
                <a:lnTo>
                  <a:pt x="34457" y="105496"/>
                </a:lnTo>
                <a:lnTo>
                  <a:pt x="31902" y="114341"/>
                </a:lnTo>
                <a:lnTo>
                  <a:pt x="31190" y="123214"/>
                </a:lnTo>
                <a:lnTo>
                  <a:pt x="31707" y="132106"/>
                </a:lnTo>
                <a:lnTo>
                  <a:pt x="33045" y="141010"/>
                </a:lnTo>
                <a:lnTo>
                  <a:pt x="33936" y="148931"/>
                </a:lnTo>
                <a:lnTo>
                  <a:pt x="34531" y="156196"/>
                </a:lnTo>
                <a:lnTo>
                  <a:pt x="34927" y="163024"/>
                </a:lnTo>
                <a:lnTo>
                  <a:pt x="36183" y="169560"/>
                </a:lnTo>
                <a:lnTo>
                  <a:pt x="38013" y="175901"/>
                </a:lnTo>
                <a:lnTo>
                  <a:pt x="40225" y="182114"/>
                </a:lnTo>
                <a:lnTo>
                  <a:pt x="43684" y="187247"/>
                </a:lnTo>
                <a:lnTo>
                  <a:pt x="47974" y="191662"/>
                </a:lnTo>
                <a:lnTo>
                  <a:pt x="52819" y="195597"/>
                </a:lnTo>
                <a:lnTo>
                  <a:pt x="58033" y="198221"/>
                </a:lnTo>
                <a:lnTo>
                  <a:pt x="63494" y="199970"/>
                </a:lnTo>
                <a:lnTo>
                  <a:pt x="69118" y="201136"/>
                </a:lnTo>
                <a:lnTo>
                  <a:pt x="74852" y="201913"/>
                </a:lnTo>
                <a:lnTo>
                  <a:pt x="80660" y="202431"/>
                </a:lnTo>
                <a:lnTo>
                  <a:pt x="86515" y="202777"/>
                </a:lnTo>
                <a:lnTo>
                  <a:pt x="92404" y="202015"/>
                </a:lnTo>
                <a:lnTo>
                  <a:pt x="98313" y="200515"/>
                </a:lnTo>
                <a:lnTo>
                  <a:pt x="104238" y="198523"/>
                </a:lnTo>
                <a:lnTo>
                  <a:pt x="110172" y="197194"/>
                </a:lnTo>
                <a:lnTo>
                  <a:pt x="116112" y="196309"/>
                </a:lnTo>
                <a:lnTo>
                  <a:pt x="133946" y="194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2446889" y="1081037"/>
            <a:ext cx="107002" cy="204839"/>
          </a:xfrm>
          <a:custGeom>
            <a:avLst/>
            <a:gdLst/>
            <a:ahLst/>
            <a:cxnLst/>
            <a:rect l="0" t="0" r="0" b="0"/>
            <a:pathLst>
              <a:path w="107002" h="204839">
                <a:moveTo>
                  <a:pt x="98071" y="53033"/>
                </a:moveTo>
                <a:lnTo>
                  <a:pt x="98071" y="40604"/>
                </a:lnTo>
                <a:lnTo>
                  <a:pt x="97079" y="38794"/>
                </a:lnTo>
                <a:lnTo>
                  <a:pt x="95426" y="37587"/>
                </a:lnTo>
                <a:lnTo>
                  <a:pt x="93331" y="36782"/>
                </a:lnTo>
                <a:lnTo>
                  <a:pt x="91934" y="34262"/>
                </a:lnTo>
                <a:lnTo>
                  <a:pt x="91004" y="30597"/>
                </a:lnTo>
                <a:lnTo>
                  <a:pt x="90383" y="26169"/>
                </a:lnTo>
                <a:lnTo>
                  <a:pt x="88977" y="22225"/>
                </a:lnTo>
                <a:lnTo>
                  <a:pt x="87047" y="18604"/>
                </a:lnTo>
                <a:lnTo>
                  <a:pt x="84769" y="15197"/>
                </a:lnTo>
                <a:lnTo>
                  <a:pt x="82258" y="11934"/>
                </a:lnTo>
                <a:lnTo>
                  <a:pt x="79592" y="8767"/>
                </a:lnTo>
                <a:lnTo>
                  <a:pt x="76822" y="5663"/>
                </a:lnTo>
                <a:lnTo>
                  <a:pt x="73983" y="3593"/>
                </a:lnTo>
                <a:lnTo>
                  <a:pt x="71099" y="2214"/>
                </a:lnTo>
                <a:lnTo>
                  <a:pt x="68183" y="1294"/>
                </a:lnTo>
                <a:lnTo>
                  <a:pt x="64255" y="681"/>
                </a:lnTo>
                <a:lnTo>
                  <a:pt x="59652" y="272"/>
                </a:lnTo>
                <a:lnTo>
                  <a:pt x="54599" y="0"/>
                </a:lnTo>
                <a:lnTo>
                  <a:pt x="50239" y="810"/>
                </a:lnTo>
                <a:lnTo>
                  <a:pt x="46339" y="2343"/>
                </a:lnTo>
                <a:lnTo>
                  <a:pt x="42747" y="4357"/>
                </a:lnTo>
                <a:lnTo>
                  <a:pt x="39360" y="7684"/>
                </a:lnTo>
                <a:lnTo>
                  <a:pt x="36110" y="11886"/>
                </a:lnTo>
                <a:lnTo>
                  <a:pt x="32952" y="16672"/>
                </a:lnTo>
                <a:lnTo>
                  <a:pt x="29854" y="21847"/>
                </a:lnTo>
                <a:lnTo>
                  <a:pt x="26796" y="27281"/>
                </a:lnTo>
                <a:lnTo>
                  <a:pt x="23766" y="32889"/>
                </a:lnTo>
                <a:lnTo>
                  <a:pt x="20753" y="39603"/>
                </a:lnTo>
                <a:lnTo>
                  <a:pt x="17752" y="47056"/>
                </a:lnTo>
                <a:lnTo>
                  <a:pt x="11772" y="63275"/>
                </a:lnTo>
                <a:lnTo>
                  <a:pt x="5807" y="80405"/>
                </a:lnTo>
                <a:lnTo>
                  <a:pt x="3820" y="89140"/>
                </a:lnTo>
                <a:lnTo>
                  <a:pt x="2495" y="97941"/>
                </a:lnTo>
                <a:lnTo>
                  <a:pt x="1612" y="106784"/>
                </a:lnTo>
                <a:lnTo>
                  <a:pt x="1023" y="115656"/>
                </a:lnTo>
                <a:lnTo>
                  <a:pt x="630" y="124547"/>
                </a:lnTo>
                <a:lnTo>
                  <a:pt x="78" y="148636"/>
                </a:lnTo>
                <a:lnTo>
                  <a:pt x="0" y="155464"/>
                </a:lnTo>
                <a:lnTo>
                  <a:pt x="941" y="161008"/>
                </a:lnTo>
                <a:lnTo>
                  <a:pt x="2560" y="165696"/>
                </a:lnTo>
                <a:lnTo>
                  <a:pt x="7547" y="175608"/>
                </a:lnTo>
                <a:lnTo>
                  <a:pt x="8948" y="176422"/>
                </a:lnTo>
                <a:lnTo>
                  <a:pt x="10875" y="176964"/>
                </a:lnTo>
                <a:lnTo>
                  <a:pt x="13151" y="177325"/>
                </a:lnTo>
                <a:lnTo>
                  <a:pt x="15661" y="177566"/>
                </a:lnTo>
                <a:lnTo>
                  <a:pt x="18327" y="177727"/>
                </a:lnTo>
                <a:lnTo>
                  <a:pt x="21096" y="177834"/>
                </a:lnTo>
                <a:lnTo>
                  <a:pt x="23934" y="176913"/>
                </a:lnTo>
                <a:lnTo>
                  <a:pt x="26818" y="175307"/>
                </a:lnTo>
                <a:lnTo>
                  <a:pt x="29734" y="173245"/>
                </a:lnTo>
                <a:lnTo>
                  <a:pt x="32669" y="169885"/>
                </a:lnTo>
                <a:lnTo>
                  <a:pt x="35618" y="165661"/>
                </a:lnTo>
                <a:lnTo>
                  <a:pt x="38577" y="160860"/>
                </a:lnTo>
                <a:lnTo>
                  <a:pt x="41541" y="155676"/>
                </a:lnTo>
                <a:lnTo>
                  <a:pt x="47481" y="144623"/>
                </a:lnTo>
                <a:lnTo>
                  <a:pt x="50454" y="137906"/>
                </a:lnTo>
                <a:lnTo>
                  <a:pt x="53428" y="130451"/>
                </a:lnTo>
                <a:lnTo>
                  <a:pt x="56403" y="122504"/>
                </a:lnTo>
                <a:lnTo>
                  <a:pt x="58386" y="115222"/>
                </a:lnTo>
                <a:lnTo>
                  <a:pt x="59708" y="108383"/>
                </a:lnTo>
                <a:lnTo>
                  <a:pt x="60590" y="101839"/>
                </a:lnTo>
                <a:lnTo>
                  <a:pt x="62170" y="94500"/>
                </a:lnTo>
                <a:lnTo>
                  <a:pt x="64215" y="86631"/>
                </a:lnTo>
                <a:lnTo>
                  <a:pt x="66571" y="78408"/>
                </a:lnTo>
                <a:lnTo>
                  <a:pt x="68141" y="70942"/>
                </a:lnTo>
                <a:lnTo>
                  <a:pt x="69188" y="63980"/>
                </a:lnTo>
                <a:lnTo>
                  <a:pt x="69886" y="57354"/>
                </a:lnTo>
                <a:lnTo>
                  <a:pt x="70352" y="51945"/>
                </a:lnTo>
                <a:lnTo>
                  <a:pt x="70662" y="47347"/>
                </a:lnTo>
                <a:lnTo>
                  <a:pt x="70869" y="43289"/>
                </a:lnTo>
                <a:lnTo>
                  <a:pt x="71999" y="39592"/>
                </a:lnTo>
                <a:lnTo>
                  <a:pt x="73744" y="36135"/>
                </a:lnTo>
                <a:lnTo>
                  <a:pt x="78935" y="28198"/>
                </a:lnTo>
                <a:lnTo>
                  <a:pt x="79360" y="29531"/>
                </a:lnTo>
                <a:lnTo>
                  <a:pt x="79644" y="32404"/>
                </a:lnTo>
                <a:lnTo>
                  <a:pt x="79960" y="39896"/>
                </a:lnTo>
                <a:lnTo>
                  <a:pt x="80100" y="46533"/>
                </a:lnTo>
                <a:lnTo>
                  <a:pt x="80179" y="65328"/>
                </a:lnTo>
                <a:lnTo>
                  <a:pt x="81182" y="73136"/>
                </a:lnTo>
                <a:lnTo>
                  <a:pt x="82843" y="81318"/>
                </a:lnTo>
                <a:lnTo>
                  <a:pt x="84943" y="89749"/>
                </a:lnTo>
                <a:lnTo>
                  <a:pt x="86343" y="98346"/>
                </a:lnTo>
                <a:lnTo>
                  <a:pt x="87276" y="107054"/>
                </a:lnTo>
                <a:lnTo>
                  <a:pt x="87898" y="115836"/>
                </a:lnTo>
                <a:lnTo>
                  <a:pt x="88313" y="124667"/>
                </a:lnTo>
                <a:lnTo>
                  <a:pt x="88773" y="142417"/>
                </a:lnTo>
                <a:lnTo>
                  <a:pt x="89888" y="150326"/>
                </a:lnTo>
                <a:lnTo>
                  <a:pt x="91624" y="157582"/>
                </a:lnTo>
                <a:lnTo>
                  <a:pt x="93773" y="164404"/>
                </a:lnTo>
                <a:lnTo>
                  <a:pt x="96198" y="170937"/>
                </a:lnTo>
                <a:lnTo>
                  <a:pt x="98807" y="177276"/>
                </a:lnTo>
                <a:lnTo>
                  <a:pt x="101538" y="183487"/>
                </a:lnTo>
                <a:lnTo>
                  <a:pt x="103359" y="188619"/>
                </a:lnTo>
                <a:lnTo>
                  <a:pt x="104573" y="193033"/>
                </a:lnTo>
                <a:lnTo>
                  <a:pt x="107001" y="2048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2599075" y="938305"/>
            <a:ext cx="213777" cy="374081"/>
          </a:xfrm>
          <a:custGeom>
            <a:avLst/>
            <a:gdLst/>
            <a:ahLst/>
            <a:cxnLst/>
            <a:rect l="0" t="0" r="0" b="0"/>
            <a:pathLst>
              <a:path w="213777" h="374081">
                <a:moveTo>
                  <a:pt x="151268" y="231484"/>
                </a:moveTo>
                <a:lnTo>
                  <a:pt x="151268" y="180087"/>
                </a:lnTo>
                <a:lnTo>
                  <a:pt x="150276" y="175391"/>
                </a:lnTo>
                <a:lnTo>
                  <a:pt x="146528" y="167528"/>
                </a:lnTo>
                <a:lnTo>
                  <a:pt x="141555" y="160725"/>
                </a:lnTo>
                <a:lnTo>
                  <a:pt x="138840" y="157522"/>
                </a:lnTo>
                <a:lnTo>
                  <a:pt x="135045" y="155387"/>
                </a:lnTo>
                <a:lnTo>
                  <a:pt x="130531" y="153963"/>
                </a:lnTo>
                <a:lnTo>
                  <a:pt x="125537" y="153014"/>
                </a:lnTo>
                <a:lnTo>
                  <a:pt x="121216" y="152382"/>
                </a:lnTo>
                <a:lnTo>
                  <a:pt x="117343" y="151960"/>
                </a:lnTo>
                <a:lnTo>
                  <a:pt x="113768" y="151679"/>
                </a:lnTo>
                <a:lnTo>
                  <a:pt x="108409" y="152484"/>
                </a:lnTo>
                <a:lnTo>
                  <a:pt x="101860" y="154012"/>
                </a:lnTo>
                <a:lnTo>
                  <a:pt x="94516" y="156023"/>
                </a:lnTo>
                <a:lnTo>
                  <a:pt x="87637" y="159349"/>
                </a:lnTo>
                <a:lnTo>
                  <a:pt x="81066" y="163550"/>
                </a:lnTo>
                <a:lnTo>
                  <a:pt x="74701" y="168335"/>
                </a:lnTo>
                <a:lnTo>
                  <a:pt x="68473" y="174502"/>
                </a:lnTo>
                <a:lnTo>
                  <a:pt x="62337" y="181589"/>
                </a:lnTo>
                <a:lnTo>
                  <a:pt x="56262" y="189291"/>
                </a:lnTo>
                <a:lnTo>
                  <a:pt x="50228" y="197402"/>
                </a:lnTo>
                <a:lnTo>
                  <a:pt x="38231" y="214352"/>
                </a:lnTo>
                <a:lnTo>
                  <a:pt x="33246" y="223039"/>
                </a:lnTo>
                <a:lnTo>
                  <a:pt x="28931" y="231807"/>
                </a:lnTo>
                <a:lnTo>
                  <a:pt x="25061" y="240629"/>
                </a:lnTo>
                <a:lnTo>
                  <a:pt x="21490" y="249487"/>
                </a:lnTo>
                <a:lnTo>
                  <a:pt x="14875" y="267266"/>
                </a:lnTo>
                <a:lnTo>
                  <a:pt x="5574" y="294010"/>
                </a:lnTo>
                <a:lnTo>
                  <a:pt x="3537" y="301941"/>
                </a:lnTo>
                <a:lnTo>
                  <a:pt x="2179" y="309213"/>
                </a:lnTo>
                <a:lnTo>
                  <a:pt x="1274" y="316046"/>
                </a:lnTo>
                <a:lnTo>
                  <a:pt x="670" y="322585"/>
                </a:lnTo>
                <a:lnTo>
                  <a:pt x="268" y="328929"/>
                </a:lnTo>
                <a:lnTo>
                  <a:pt x="0" y="335142"/>
                </a:lnTo>
                <a:lnTo>
                  <a:pt x="813" y="340277"/>
                </a:lnTo>
                <a:lnTo>
                  <a:pt x="4363" y="348628"/>
                </a:lnTo>
                <a:lnTo>
                  <a:pt x="7691" y="353236"/>
                </a:lnTo>
                <a:lnTo>
                  <a:pt x="11894" y="358292"/>
                </a:lnTo>
                <a:lnTo>
                  <a:pt x="16680" y="363648"/>
                </a:lnTo>
                <a:lnTo>
                  <a:pt x="20863" y="367218"/>
                </a:lnTo>
                <a:lnTo>
                  <a:pt x="24644" y="369598"/>
                </a:lnTo>
                <a:lnTo>
                  <a:pt x="28157" y="371185"/>
                </a:lnTo>
                <a:lnTo>
                  <a:pt x="32483" y="372243"/>
                </a:lnTo>
                <a:lnTo>
                  <a:pt x="37352" y="372948"/>
                </a:lnTo>
                <a:lnTo>
                  <a:pt x="42581" y="373418"/>
                </a:lnTo>
                <a:lnTo>
                  <a:pt x="47061" y="373732"/>
                </a:lnTo>
                <a:lnTo>
                  <a:pt x="51039" y="373941"/>
                </a:lnTo>
                <a:lnTo>
                  <a:pt x="54683" y="374080"/>
                </a:lnTo>
                <a:lnTo>
                  <a:pt x="58105" y="373181"/>
                </a:lnTo>
                <a:lnTo>
                  <a:pt x="64552" y="369536"/>
                </a:lnTo>
                <a:lnTo>
                  <a:pt x="70725" y="361962"/>
                </a:lnTo>
                <a:lnTo>
                  <a:pt x="76776" y="351982"/>
                </a:lnTo>
                <a:lnTo>
                  <a:pt x="82772" y="340932"/>
                </a:lnTo>
                <a:lnTo>
                  <a:pt x="91727" y="323554"/>
                </a:lnTo>
                <a:lnTo>
                  <a:pt x="94707" y="316676"/>
                </a:lnTo>
                <a:lnTo>
                  <a:pt x="97685" y="309115"/>
                </a:lnTo>
                <a:lnTo>
                  <a:pt x="103641" y="292775"/>
                </a:lnTo>
                <a:lnTo>
                  <a:pt x="118526" y="249183"/>
                </a:lnTo>
                <a:lnTo>
                  <a:pt x="120510" y="241299"/>
                </a:lnTo>
                <a:lnTo>
                  <a:pt x="121833" y="234058"/>
                </a:lnTo>
                <a:lnTo>
                  <a:pt x="122715" y="227247"/>
                </a:lnTo>
                <a:lnTo>
                  <a:pt x="124295" y="219729"/>
                </a:lnTo>
                <a:lnTo>
                  <a:pt x="126341" y="211741"/>
                </a:lnTo>
                <a:lnTo>
                  <a:pt x="128697" y="203439"/>
                </a:lnTo>
                <a:lnTo>
                  <a:pt x="131260" y="195920"/>
                </a:lnTo>
                <a:lnTo>
                  <a:pt x="133960" y="188923"/>
                </a:lnTo>
                <a:lnTo>
                  <a:pt x="136753" y="182274"/>
                </a:lnTo>
                <a:lnTo>
                  <a:pt x="138615" y="174865"/>
                </a:lnTo>
                <a:lnTo>
                  <a:pt x="139856" y="166949"/>
                </a:lnTo>
                <a:lnTo>
                  <a:pt x="140684" y="158695"/>
                </a:lnTo>
                <a:lnTo>
                  <a:pt x="142227" y="150215"/>
                </a:lnTo>
                <a:lnTo>
                  <a:pt x="144249" y="141586"/>
                </a:lnTo>
                <a:lnTo>
                  <a:pt x="146589" y="132857"/>
                </a:lnTo>
                <a:lnTo>
                  <a:pt x="148148" y="124060"/>
                </a:lnTo>
                <a:lnTo>
                  <a:pt x="149189" y="115220"/>
                </a:lnTo>
                <a:lnTo>
                  <a:pt x="149882" y="106349"/>
                </a:lnTo>
                <a:lnTo>
                  <a:pt x="150344" y="98451"/>
                </a:lnTo>
                <a:lnTo>
                  <a:pt x="150858" y="84384"/>
                </a:lnTo>
                <a:lnTo>
                  <a:pt x="151187" y="53048"/>
                </a:lnTo>
                <a:lnTo>
                  <a:pt x="151232" y="39400"/>
                </a:lnTo>
                <a:lnTo>
                  <a:pt x="152236" y="32983"/>
                </a:lnTo>
                <a:lnTo>
                  <a:pt x="153898" y="26720"/>
                </a:lnTo>
                <a:lnTo>
                  <a:pt x="157398" y="15462"/>
                </a:lnTo>
                <a:lnTo>
                  <a:pt x="159368" y="4538"/>
                </a:lnTo>
                <a:lnTo>
                  <a:pt x="160089" y="0"/>
                </a:lnTo>
                <a:lnTo>
                  <a:pt x="160176" y="7569"/>
                </a:lnTo>
                <a:lnTo>
                  <a:pt x="160198" y="85003"/>
                </a:lnTo>
                <a:lnTo>
                  <a:pt x="161190" y="97119"/>
                </a:lnTo>
                <a:lnTo>
                  <a:pt x="162844" y="110157"/>
                </a:lnTo>
                <a:lnTo>
                  <a:pt x="164938" y="123810"/>
                </a:lnTo>
                <a:lnTo>
                  <a:pt x="166335" y="137873"/>
                </a:lnTo>
                <a:lnTo>
                  <a:pt x="167266" y="152210"/>
                </a:lnTo>
                <a:lnTo>
                  <a:pt x="167886" y="166728"/>
                </a:lnTo>
                <a:lnTo>
                  <a:pt x="169293" y="180376"/>
                </a:lnTo>
                <a:lnTo>
                  <a:pt x="171222" y="193443"/>
                </a:lnTo>
                <a:lnTo>
                  <a:pt x="173500" y="206123"/>
                </a:lnTo>
                <a:lnTo>
                  <a:pt x="175019" y="218545"/>
                </a:lnTo>
                <a:lnTo>
                  <a:pt x="176032" y="230796"/>
                </a:lnTo>
                <a:lnTo>
                  <a:pt x="176707" y="242931"/>
                </a:lnTo>
                <a:lnTo>
                  <a:pt x="178149" y="253998"/>
                </a:lnTo>
                <a:lnTo>
                  <a:pt x="180103" y="264353"/>
                </a:lnTo>
                <a:lnTo>
                  <a:pt x="182398" y="274232"/>
                </a:lnTo>
                <a:lnTo>
                  <a:pt x="184920" y="283795"/>
                </a:lnTo>
                <a:lnTo>
                  <a:pt x="190368" y="302358"/>
                </a:lnTo>
                <a:lnTo>
                  <a:pt x="193209" y="309491"/>
                </a:lnTo>
                <a:lnTo>
                  <a:pt x="199013" y="320062"/>
                </a:lnTo>
                <a:lnTo>
                  <a:pt x="204899" y="328068"/>
                </a:lnTo>
                <a:lnTo>
                  <a:pt x="213776" y="33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3000375" y="1017984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0"/>
                </a:move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3000375" y="1250156"/>
            <a:ext cx="8930" cy="26790"/>
          </a:xfrm>
          <a:custGeom>
            <a:avLst/>
            <a:gdLst/>
            <a:ahLst/>
            <a:cxnLst/>
            <a:rect l="0" t="0" r="0" b="0"/>
            <a:pathLst>
              <a:path w="8930" h="26790">
                <a:moveTo>
                  <a:pt x="0" y="0"/>
                </a:moveTo>
                <a:lnTo>
                  <a:pt x="8562" y="8562"/>
                </a:lnTo>
                <a:lnTo>
                  <a:pt x="8684" y="9676"/>
                </a:lnTo>
                <a:lnTo>
                  <a:pt x="8766" y="11412"/>
                </a:lnTo>
                <a:lnTo>
                  <a:pt x="8857" y="15986"/>
                </a:lnTo>
                <a:lnTo>
                  <a:pt x="8929" y="26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3223617" y="1026914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3241476" y="1259085"/>
            <a:ext cx="5146" cy="1"/>
          </a:xfrm>
          <a:custGeom>
            <a:avLst/>
            <a:gdLst/>
            <a:ahLst/>
            <a:cxnLst/>
            <a:rect l="0" t="0" r="0" b="0"/>
            <a:pathLst>
              <a:path w="5146" h="1">
                <a:moveTo>
                  <a:pt x="0" y="0"/>
                </a:moveTo>
                <a:lnTo>
                  <a:pt x="5145" y="0"/>
                </a:lnTo>
                <a:lnTo>
                  <a:pt x="259" y="0"/>
                </a:lnTo>
                <a:lnTo>
                  <a:pt x="276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3367127" y="839390"/>
            <a:ext cx="265844" cy="566183"/>
          </a:xfrm>
          <a:custGeom>
            <a:avLst/>
            <a:gdLst/>
            <a:ahLst/>
            <a:cxnLst/>
            <a:rect l="0" t="0" r="0" b="0"/>
            <a:pathLst>
              <a:path w="265844" h="566183">
                <a:moveTo>
                  <a:pt x="115451" y="0"/>
                </a:moveTo>
                <a:lnTo>
                  <a:pt x="115451" y="78602"/>
                </a:lnTo>
                <a:lnTo>
                  <a:pt x="116443" y="83159"/>
                </a:lnTo>
                <a:lnTo>
                  <a:pt x="122518" y="97602"/>
                </a:lnTo>
                <a:lnTo>
                  <a:pt x="124013" y="110010"/>
                </a:lnTo>
                <a:lnTo>
                  <a:pt x="124366" y="126873"/>
                </a:lnTo>
                <a:lnTo>
                  <a:pt x="124371" y="129230"/>
                </a:lnTo>
                <a:lnTo>
                  <a:pt x="125366" y="131794"/>
                </a:lnTo>
                <a:lnTo>
                  <a:pt x="129118" y="137289"/>
                </a:lnTo>
                <a:lnTo>
                  <a:pt x="129523" y="140143"/>
                </a:lnTo>
                <a:lnTo>
                  <a:pt x="128801" y="143038"/>
                </a:lnTo>
                <a:lnTo>
                  <a:pt x="127327" y="145960"/>
                </a:lnTo>
                <a:lnTo>
                  <a:pt x="127337" y="148901"/>
                </a:lnTo>
                <a:lnTo>
                  <a:pt x="128336" y="151853"/>
                </a:lnTo>
                <a:lnTo>
                  <a:pt x="129994" y="154814"/>
                </a:lnTo>
                <a:lnTo>
                  <a:pt x="131836" y="160749"/>
                </a:lnTo>
                <a:lnTo>
                  <a:pt x="133284" y="169510"/>
                </a:lnTo>
                <a:lnTo>
                  <a:pt x="133310" y="85953"/>
                </a:lnTo>
                <a:lnTo>
                  <a:pt x="132318" y="83099"/>
                </a:lnTo>
                <a:lnTo>
                  <a:pt x="125622" y="73169"/>
                </a:lnTo>
                <a:lnTo>
                  <a:pt x="124932" y="69561"/>
                </a:lnTo>
                <a:lnTo>
                  <a:pt x="124489" y="63901"/>
                </a:lnTo>
                <a:lnTo>
                  <a:pt x="123461" y="63437"/>
                </a:lnTo>
                <a:lnTo>
                  <a:pt x="116701" y="62630"/>
                </a:lnTo>
                <a:lnTo>
                  <a:pt x="111081" y="62544"/>
                </a:lnTo>
                <a:lnTo>
                  <a:pt x="108569" y="63524"/>
                </a:lnTo>
                <a:lnTo>
                  <a:pt x="100293" y="69644"/>
                </a:lnTo>
                <a:lnTo>
                  <a:pt x="94493" y="74940"/>
                </a:lnTo>
                <a:lnTo>
                  <a:pt x="85649" y="83500"/>
                </a:lnTo>
                <a:lnTo>
                  <a:pt x="81692" y="88409"/>
                </a:lnTo>
                <a:lnTo>
                  <a:pt x="77070" y="94658"/>
                </a:lnTo>
                <a:lnTo>
                  <a:pt x="66643" y="109539"/>
                </a:lnTo>
                <a:lnTo>
                  <a:pt x="55393" y="126075"/>
                </a:lnTo>
                <a:lnTo>
                  <a:pt x="50608" y="134651"/>
                </a:lnTo>
                <a:lnTo>
                  <a:pt x="42645" y="152119"/>
                </a:lnTo>
                <a:lnTo>
                  <a:pt x="39132" y="161936"/>
                </a:lnTo>
                <a:lnTo>
                  <a:pt x="35798" y="172449"/>
                </a:lnTo>
                <a:lnTo>
                  <a:pt x="32584" y="183427"/>
                </a:lnTo>
                <a:lnTo>
                  <a:pt x="28456" y="194715"/>
                </a:lnTo>
                <a:lnTo>
                  <a:pt x="23720" y="206208"/>
                </a:lnTo>
                <a:lnTo>
                  <a:pt x="18578" y="217839"/>
                </a:lnTo>
                <a:lnTo>
                  <a:pt x="14158" y="229562"/>
                </a:lnTo>
                <a:lnTo>
                  <a:pt x="10219" y="241346"/>
                </a:lnTo>
                <a:lnTo>
                  <a:pt x="6601" y="253171"/>
                </a:lnTo>
                <a:lnTo>
                  <a:pt x="4189" y="264031"/>
                </a:lnTo>
                <a:lnTo>
                  <a:pt x="2581" y="274247"/>
                </a:lnTo>
                <a:lnTo>
                  <a:pt x="1509" y="284035"/>
                </a:lnTo>
                <a:lnTo>
                  <a:pt x="318" y="300201"/>
                </a:lnTo>
                <a:lnTo>
                  <a:pt x="0" y="307290"/>
                </a:lnTo>
                <a:lnTo>
                  <a:pt x="2293" y="320459"/>
                </a:lnTo>
                <a:lnTo>
                  <a:pt x="6619" y="331934"/>
                </a:lnTo>
                <a:lnTo>
                  <a:pt x="11849" y="340341"/>
                </a:lnTo>
                <a:lnTo>
                  <a:pt x="20127" y="347385"/>
                </a:lnTo>
                <a:lnTo>
                  <a:pt x="25112" y="350653"/>
                </a:lnTo>
                <a:lnTo>
                  <a:pt x="29428" y="351839"/>
                </a:lnTo>
                <a:lnTo>
                  <a:pt x="33298" y="351637"/>
                </a:lnTo>
                <a:lnTo>
                  <a:pt x="41235" y="348768"/>
                </a:lnTo>
                <a:lnTo>
                  <a:pt x="46130" y="346613"/>
                </a:lnTo>
                <a:lnTo>
                  <a:pt x="51377" y="344185"/>
                </a:lnTo>
                <a:lnTo>
                  <a:pt x="55868" y="341574"/>
                </a:lnTo>
                <a:lnTo>
                  <a:pt x="63503" y="336027"/>
                </a:lnTo>
                <a:lnTo>
                  <a:pt x="67921" y="331174"/>
                </a:lnTo>
                <a:lnTo>
                  <a:pt x="72850" y="324962"/>
                </a:lnTo>
                <a:lnTo>
                  <a:pt x="78120" y="317845"/>
                </a:lnTo>
                <a:lnTo>
                  <a:pt x="89268" y="301999"/>
                </a:lnTo>
                <a:lnTo>
                  <a:pt x="95019" y="293606"/>
                </a:lnTo>
                <a:lnTo>
                  <a:pt x="100838" y="284042"/>
                </a:lnTo>
                <a:lnTo>
                  <a:pt x="106701" y="273697"/>
                </a:lnTo>
                <a:lnTo>
                  <a:pt x="118507" y="251620"/>
                </a:lnTo>
                <a:lnTo>
                  <a:pt x="130369" y="228579"/>
                </a:lnTo>
                <a:lnTo>
                  <a:pt x="135318" y="216878"/>
                </a:lnTo>
                <a:lnTo>
                  <a:pt x="139610" y="205109"/>
                </a:lnTo>
                <a:lnTo>
                  <a:pt x="143463" y="193294"/>
                </a:lnTo>
                <a:lnTo>
                  <a:pt x="147024" y="181449"/>
                </a:lnTo>
                <a:lnTo>
                  <a:pt x="156776" y="146808"/>
                </a:lnTo>
                <a:lnTo>
                  <a:pt x="162922" y="126764"/>
                </a:lnTo>
                <a:lnTo>
                  <a:pt x="168961" y="113225"/>
                </a:lnTo>
                <a:lnTo>
                  <a:pt x="171960" y="108225"/>
                </a:lnTo>
                <a:lnTo>
                  <a:pt x="175292" y="97379"/>
                </a:lnTo>
                <a:lnTo>
                  <a:pt x="177803" y="81363"/>
                </a:lnTo>
                <a:lnTo>
                  <a:pt x="177912" y="85403"/>
                </a:lnTo>
                <a:lnTo>
                  <a:pt x="171812" y="102786"/>
                </a:lnTo>
                <a:lnTo>
                  <a:pt x="170266" y="113813"/>
                </a:lnTo>
                <a:lnTo>
                  <a:pt x="169579" y="127974"/>
                </a:lnTo>
                <a:lnTo>
                  <a:pt x="169273" y="145182"/>
                </a:lnTo>
                <a:lnTo>
                  <a:pt x="169138" y="166059"/>
                </a:lnTo>
                <a:lnTo>
                  <a:pt x="170093" y="178175"/>
                </a:lnTo>
                <a:lnTo>
                  <a:pt x="171723" y="191213"/>
                </a:lnTo>
                <a:lnTo>
                  <a:pt x="173802" y="204866"/>
                </a:lnTo>
                <a:lnTo>
                  <a:pt x="176179" y="217937"/>
                </a:lnTo>
                <a:lnTo>
                  <a:pt x="178756" y="230619"/>
                </a:lnTo>
                <a:lnTo>
                  <a:pt x="190022" y="284231"/>
                </a:lnTo>
                <a:lnTo>
                  <a:pt x="194931" y="298628"/>
                </a:lnTo>
                <a:lnTo>
                  <a:pt x="201180" y="313187"/>
                </a:lnTo>
                <a:lnTo>
                  <a:pt x="227855" y="367458"/>
                </a:lnTo>
                <a:lnTo>
                  <a:pt x="233051" y="378917"/>
                </a:lnTo>
                <a:lnTo>
                  <a:pt x="237507" y="389534"/>
                </a:lnTo>
                <a:lnTo>
                  <a:pt x="241470" y="399587"/>
                </a:lnTo>
                <a:lnTo>
                  <a:pt x="246097" y="409267"/>
                </a:lnTo>
                <a:lnTo>
                  <a:pt x="251165" y="418696"/>
                </a:lnTo>
                <a:lnTo>
                  <a:pt x="256528" y="427959"/>
                </a:lnTo>
                <a:lnTo>
                  <a:pt x="260104" y="437111"/>
                </a:lnTo>
                <a:lnTo>
                  <a:pt x="262488" y="446188"/>
                </a:lnTo>
                <a:lnTo>
                  <a:pt x="264077" y="455217"/>
                </a:lnTo>
                <a:lnTo>
                  <a:pt x="265136" y="464212"/>
                </a:lnTo>
                <a:lnTo>
                  <a:pt x="265843" y="473186"/>
                </a:lnTo>
                <a:lnTo>
                  <a:pt x="265636" y="490102"/>
                </a:lnTo>
                <a:lnTo>
                  <a:pt x="262236" y="504235"/>
                </a:lnTo>
                <a:lnTo>
                  <a:pt x="257418" y="517130"/>
                </a:lnTo>
                <a:lnTo>
                  <a:pt x="250977" y="529476"/>
                </a:lnTo>
                <a:lnTo>
                  <a:pt x="246481" y="535547"/>
                </a:lnTo>
                <a:lnTo>
                  <a:pt x="241500" y="541578"/>
                </a:lnTo>
                <a:lnTo>
                  <a:pt x="233319" y="550925"/>
                </a:lnTo>
                <a:lnTo>
                  <a:pt x="229748" y="554807"/>
                </a:lnTo>
                <a:lnTo>
                  <a:pt x="224391" y="558387"/>
                </a:lnTo>
                <a:lnTo>
                  <a:pt x="217843" y="561766"/>
                </a:lnTo>
                <a:lnTo>
                  <a:pt x="210501" y="565011"/>
                </a:lnTo>
                <a:lnTo>
                  <a:pt x="203623" y="566182"/>
                </a:lnTo>
                <a:lnTo>
                  <a:pt x="197052" y="565970"/>
                </a:lnTo>
                <a:lnTo>
                  <a:pt x="190688" y="564837"/>
                </a:lnTo>
                <a:lnTo>
                  <a:pt x="184460" y="562097"/>
                </a:lnTo>
                <a:lnTo>
                  <a:pt x="178324" y="558286"/>
                </a:lnTo>
                <a:lnTo>
                  <a:pt x="172249" y="553761"/>
                </a:lnTo>
                <a:lnTo>
                  <a:pt x="166215" y="546776"/>
                </a:lnTo>
                <a:lnTo>
                  <a:pt x="160208" y="538150"/>
                </a:lnTo>
                <a:lnTo>
                  <a:pt x="154218" y="528431"/>
                </a:lnTo>
                <a:lnTo>
                  <a:pt x="149233" y="516990"/>
                </a:lnTo>
                <a:lnTo>
                  <a:pt x="144918" y="504402"/>
                </a:lnTo>
                <a:lnTo>
                  <a:pt x="141049" y="491050"/>
                </a:lnTo>
                <a:lnTo>
                  <a:pt x="137477" y="477187"/>
                </a:lnTo>
                <a:lnTo>
                  <a:pt x="130862" y="448555"/>
                </a:lnTo>
                <a:lnTo>
                  <a:pt x="128702" y="432982"/>
                </a:lnTo>
                <a:lnTo>
                  <a:pt x="127261" y="416647"/>
                </a:lnTo>
                <a:lnTo>
                  <a:pt x="126301" y="399804"/>
                </a:lnTo>
                <a:lnTo>
                  <a:pt x="126653" y="383614"/>
                </a:lnTo>
                <a:lnTo>
                  <a:pt x="127880" y="367860"/>
                </a:lnTo>
                <a:lnTo>
                  <a:pt x="129690" y="352396"/>
                </a:lnTo>
                <a:lnTo>
                  <a:pt x="132881" y="338118"/>
                </a:lnTo>
                <a:lnTo>
                  <a:pt x="136993" y="324631"/>
                </a:lnTo>
                <a:lnTo>
                  <a:pt x="141718" y="311671"/>
                </a:lnTo>
                <a:lnTo>
                  <a:pt x="147845" y="298070"/>
                </a:lnTo>
                <a:lnTo>
                  <a:pt x="154906" y="284041"/>
                </a:lnTo>
                <a:lnTo>
                  <a:pt x="177958" y="2411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3705820" y="812601"/>
            <a:ext cx="26790" cy="446485"/>
          </a:xfrm>
          <a:custGeom>
            <a:avLst/>
            <a:gdLst/>
            <a:ahLst/>
            <a:cxnLst/>
            <a:rect l="0" t="0" r="0" b="0"/>
            <a:pathLst>
              <a:path w="26790" h="446485">
                <a:moveTo>
                  <a:pt x="0" y="0"/>
                </a:moveTo>
                <a:lnTo>
                  <a:pt x="0" y="33420"/>
                </a:lnTo>
                <a:lnTo>
                  <a:pt x="992" y="41131"/>
                </a:lnTo>
                <a:lnTo>
                  <a:pt x="2646" y="50241"/>
                </a:lnTo>
                <a:lnTo>
                  <a:pt x="4741" y="60283"/>
                </a:lnTo>
                <a:lnTo>
                  <a:pt x="6137" y="71939"/>
                </a:lnTo>
                <a:lnTo>
                  <a:pt x="7068" y="84670"/>
                </a:lnTo>
                <a:lnTo>
                  <a:pt x="7688" y="98119"/>
                </a:lnTo>
                <a:lnTo>
                  <a:pt x="8378" y="128936"/>
                </a:lnTo>
                <a:lnTo>
                  <a:pt x="8821" y="197228"/>
                </a:lnTo>
                <a:lnTo>
                  <a:pt x="9849" y="214829"/>
                </a:lnTo>
                <a:lnTo>
                  <a:pt x="11527" y="232516"/>
                </a:lnTo>
                <a:lnTo>
                  <a:pt x="13638" y="250261"/>
                </a:lnTo>
                <a:lnTo>
                  <a:pt x="15045" y="267051"/>
                </a:lnTo>
                <a:lnTo>
                  <a:pt x="15983" y="283206"/>
                </a:lnTo>
                <a:lnTo>
                  <a:pt x="17025" y="313393"/>
                </a:lnTo>
                <a:lnTo>
                  <a:pt x="17694" y="362464"/>
                </a:lnTo>
                <a:lnTo>
                  <a:pt x="17750" y="372612"/>
                </a:lnTo>
                <a:lnTo>
                  <a:pt x="18778" y="382353"/>
                </a:lnTo>
                <a:lnTo>
                  <a:pt x="20456" y="391824"/>
                </a:lnTo>
                <a:lnTo>
                  <a:pt x="22567" y="401114"/>
                </a:lnTo>
                <a:lnTo>
                  <a:pt x="23974" y="409293"/>
                </a:lnTo>
                <a:lnTo>
                  <a:pt x="24913" y="416729"/>
                </a:lnTo>
                <a:lnTo>
                  <a:pt x="25538" y="423671"/>
                </a:lnTo>
                <a:lnTo>
                  <a:pt x="26233" y="434030"/>
                </a:lnTo>
                <a:lnTo>
                  <a:pt x="26789" y="4464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3805665" y="978533"/>
            <a:ext cx="87156" cy="243734"/>
          </a:xfrm>
          <a:custGeom>
            <a:avLst/>
            <a:gdLst/>
            <a:ahLst/>
            <a:cxnLst/>
            <a:rect l="0" t="0" r="0" b="0"/>
            <a:pathLst>
              <a:path w="87156" h="243734">
                <a:moveTo>
                  <a:pt x="25170" y="39451"/>
                </a:moveTo>
                <a:lnTo>
                  <a:pt x="25170" y="44191"/>
                </a:lnTo>
                <a:lnTo>
                  <a:pt x="24178" y="46580"/>
                </a:lnTo>
                <a:lnTo>
                  <a:pt x="22524" y="49165"/>
                </a:lnTo>
                <a:lnTo>
                  <a:pt x="20430" y="51880"/>
                </a:lnTo>
                <a:lnTo>
                  <a:pt x="19034" y="54682"/>
                </a:lnTo>
                <a:lnTo>
                  <a:pt x="17482" y="60442"/>
                </a:lnTo>
                <a:lnTo>
                  <a:pt x="17068" y="65351"/>
                </a:lnTo>
                <a:lnTo>
                  <a:pt x="16793" y="71600"/>
                </a:lnTo>
                <a:lnTo>
                  <a:pt x="16609" y="78743"/>
                </a:lnTo>
                <a:lnTo>
                  <a:pt x="15494" y="86482"/>
                </a:lnTo>
                <a:lnTo>
                  <a:pt x="13758" y="94617"/>
                </a:lnTo>
                <a:lnTo>
                  <a:pt x="11609" y="103018"/>
                </a:lnTo>
                <a:lnTo>
                  <a:pt x="9184" y="111594"/>
                </a:lnTo>
                <a:lnTo>
                  <a:pt x="3844" y="129062"/>
                </a:lnTo>
                <a:lnTo>
                  <a:pt x="2023" y="138879"/>
                </a:lnTo>
                <a:lnTo>
                  <a:pt x="810" y="149392"/>
                </a:lnTo>
                <a:lnTo>
                  <a:pt x="0" y="160370"/>
                </a:lnTo>
                <a:lnTo>
                  <a:pt x="453" y="170665"/>
                </a:lnTo>
                <a:lnTo>
                  <a:pt x="1747" y="180505"/>
                </a:lnTo>
                <a:lnTo>
                  <a:pt x="3602" y="190042"/>
                </a:lnTo>
                <a:lnTo>
                  <a:pt x="4838" y="198384"/>
                </a:lnTo>
                <a:lnTo>
                  <a:pt x="5662" y="205930"/>
                </a:lnTo>
                <a:lnTo>
                  <a:pt x="6212" y="212945"/>
                </a:lnTo>
                <a:lnTo>
                  <a:pt x="7570" y="219606"/>
                </a:lnTo>
                <a:lnTo>
                  <a:pt x="9469" y="226031"/>
                </a:lnTo>
                <a:lnTo>
                  <a:pt x="11726" y="232298"/>
                </a:lnTo>
                <a:lnTo>
                  <a:pt x="15215" y="236477"/>
                </a:lnTo>
                <a:lnTo>
                  <a:pt x="19526" y="239262"/>
                </a:lnTo>
                <a:lnTo>
                  <a:pt x="24384" y="241119"/>
                </a:lnTo>
                <a:lnTo>
                  <a:pt x="28615" y="242358"/>
                </a:lnTo>
                <a:lnTo>
                  <a:pt x="32428" y="243183"/>
                </a:lnTo>
                <a:lnTo>
                  <a:pt x="35962" y="243733"/>
                </a:lnTo>
                <a:lnTo>
                  <a:pt x="39310" y="242116"/>
                </a:lnTo>
                <a:lnTo>
                  <a:pt x="42534" y="239053"/>
                </a:lnTo>
                <a:lnTo>
                  <a:pt x="45676" y="235027"/>
                </a:lnTo>
                <a:lnTo>
                  <a:pt x="48763" y="231350"/>
                </a:lnTo>
                <a:lnTo>
                  <a:pt x="51813" y="227907"/>
                </a:lnTo>
                <a:lnTo>
                  <a:pt x="54838" y="224620"/>
                </a:lnTo>
                <a:lnTo>
                  <a:pt x="57848" y="219452"/>
                </a:lnTo>
                <a:lnTo>
                  <a:pt x="60846" y="213029"/>
                </a:lnTo>
                <a:lnTo>
                  <a:pt x="63837" y="205771"/>
                </a:lnTo>
                <a:lnTo>
                  <a:pt x="66823" y="196964"/>
                </a:lnTo>
                <a:lnTo>
                  <a:pt x="69806" y="187124"/>
                </a:lnTo>
                <a:lnTo>
                  <a:pt x="75767" y="165607"/>
                </a:lnTo>
                <a:lnTo>
                  <a:pt x="81722" y="142814"/>
                </a:lnTo>
                <a:lnTo>
                  <a:pt x="83708" y="131180"/>
                </a:lnTo>
                <a:lnTo>
                  <a:pt x="85032" y="119455"/>
                </a:lnTo>
                <a:lnTo>
                  <a:pt x="85914" y="107670"/>
                </a:lnTo>
                <a:lnTo>
                  <a:pt x="86502" y="95844"/>
                </a:lnTo>
                <a:lnTo>
                  <a:pt x="87155" y="72121"/>
                </a:lnTo>
                <a:lnTo>
                  <a:pt x="86338" y="61231"/>
                </a:lnTo>
                <a:lnTo>
                  <a:pt x="84800" y="50995"/>
                </a:lnTo>
                <a:lnTo>
                  <a:pt x="82783" y="41194"/>
                </a:lnTo>
                <a:lnTo>
                  <a:pt x="80446" y="33667"/>
                </a:lnTo>
                <a:lnTo>
                  <a:pt x="77896" y="27658"/>
                </a:lnTo>
                <a:lnTo>
                  <a:pt x="75204" y="22659"/>
                </a:lnTo>
                <a:lnTo>
                  <a:pt x="72416" y="18335"/>
                </a:lnTo>
                <a:lnTo>
                  <a:pt x="69566" y="14459"/>
                </a:lnTo>
                <a:lnTo>
                  <a:pt x="66674" y="10884"/>
                </a:lnTo>
                <a:lnTo>
                  <a:pt x="63754" y="7507"/>
                </a:lnTo>
                <a:lnTo>
                  <a:pt x="60814" y="4265"/>
                </a:lnTo>
                <a:lnTo>
                  <a:pt x="57863" y="1111"/>
                </a:lnTo>
                <a:lnTo>
                  <a:pt x="53911" y="0"/>
                </a:lnTo>
                <a:lnTo>
                  <a:pt x="49291" y="252"/>
                </a:lnTo>
                <a:lnTo>
                  <a:pt x="44228" y="1412"/>
                </a:lnTo>
                <a:lnTo>
                  <a:pt x="39860" y="2185"/>
                </a:lnTo>
                <a:lnTo>
                  <a:pt x="35955" y="2701"/>
                </a:lnTo>
                <a:lnTo>
                  <a:pt x="25170" y="3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3929062" y="1044773"/>
            <a:ext cx="142876" cy="178426"/>
          </a:xfrm>
          <a:custGeom>
            <a:avLst/>
            <a:gdLst/>
            <a:ahLst/>
            <a:cxnLst/>
            <a:rect l="0" t="0" r="0" b="0"/>
            <a:pathLst>
              <a:path w="142876" h="178426">
                <a:moveTo>
                  <a:pt x="0" y="0"/>
                </a:moveTo>
                <a:lnTo>
                  <a:pt x="4741" y="4740"/>
                </a:lnTo>
                <a:lnTo>
                  <a:pt x="7129" y="8121"/>
                </a:lnTo>
                <a:lnTo>
                  <a:pt x="9714" y="12359"/>
                </a:lnTo>
                <a:lnTo>
                  <a:pt x="12429" y="17169"/>
                </a:lnTo>
                <a:lnTo>
                  <a:pt x="15231" y="21368"/>
                </a:lnTo>
                <a:lnTo>
                  <a:pt x="18092" y="25159"/>
                </a:lnTo>
                <a:lnTo>
                  <a:pt x="20991" y="28679"/>
                </a:lnTo>
                <a:lnTo>
                  <a:pt x="23916" y="33010"/>
                </a:lnTo>
                <a:lnTo>
                  <a:pt x="26858" y="37882"/>
                </a:lnTo>
                <a:lnTo>
                  <a:pt x="29811" y="43114"/>
                </a:lnTo>
                <a:lnTo>
                  <a:pt x="33765" y="49579"/>
                </a:lnTo>
                <a:lnTo>
                  <a:pt x="43449" y="64699"/>
                </a:lnTo>
                <a:lnTo>
                  <a:pt x="47818" y="72898"/>
                </a:lnTo>
                <a:lnTo>
                  <a:pt x="51722" y="81341"/>
                </a:lnTo>
                <a:lnTo>
                  <a:pt x="55318" y="89946"/>
                </a:lnTo>
                <a:lnTo>
                  <a:pt x="58706" y="97667"/>
                </a:lnTo>
                <a:lnTo>
                  <a:pt x="65118" y="111538"/>
                </a:lnTo>
                <a:lnTo>
                  <a:pt x="67225" y="118015"/>
                </a:lnTo>
                <a:lnTo>
                  <a:pt x="68629" y="124317"/>
                </a:lnTo>
                <a:lnTo>
                  <a:pt x="69565" y="130503"/>
                </a:lnTo>
                <a:lnTo>
                  <a:pt x="71181" y="136611"/>
                </a:lnTo>
                <a:lnTo>
                  <a:pt x="73251" y="142668"/>
                </a:lnTo>
                <a:lnTo>
                  <a:pt x="75623" y="148690"/>
                </a:lnTo>
                <a:lnTo>
                  <a:pt x="77205" y="153697"/>
                </a:lnTo>
                <a:lnTo>
                  <a:pt x="78259" y="158027"/>
                </a:lnTo>
                <a:lnTo>
                  <a:pt x="78961" y="161906"/>
                </a:lnTo>
                <a:lnTo>
                  <a:pt x="79430" y="165484"/>
                </a:lnTo>
                <a:lnTo>
                  <a:pt x="79742" y="168862"/>
                </a:lnTo>
                <a:lnTo>
                  <a:pt x="80356" y="178425"/>
                </a:lnTo>
                <a:lnTo>
                  <a:pt x="80364" y="173803"/>
                </a:lnTo>
                <a:lnTo>
                  <a:pt x="81357" y="170439"/>
                </a:lnTo>
                <a:lnTo>
                  <a:pt x="83012" y="166212"/>
                </a:lnTo>
                <a:lnTo>
                  <a:pt x="85107" y="161409"/>
                </a:lnTo>
                <a:lnTo>
                  <a:pt x="86503" y="155231"/>
                </a:lnTo>
                <a:lnTo>
                  <a:pt x="87435" y="148136"/>
                </a:lnTo>
                <a:lnTo>
                  <a:pt x="88055" y="140429"/>
                </a:lnTo>
                <a:lnTo>
                  <a:pt x="89462" y="131323"/>
                </a:lnTo>
                <a:lnTo>
                  <a:pt x="91391" y="121283"/>
                </a:lnTo>
                <a:lnTo>
                  <a:pt x="93669" y="110621"/>
                </a:lnTo>
                <a:lnTo>
                  <a:pt x="96181" y="100536"/>
                </a:lnTo>
                <a:lnTo>
                  <a:pt x="98847" y="90837"/>
                </a:lnTo>
                <a:lnTo>
                  <a:pt x="101617" y="81394"/>
                </a:lnTo>
                <a:lnTo>
                  <a:pt x="105447" y="71130"/>
                </a:lnTo>
                <a:lnTo>
                  <a:pt x="109986" y="60318"/>
                </a:lnTo>
                <a:lnTo>
                  <a:pt x="114996" y="49142"/>
                </a:lnTo>
                <a:lnTo>
                  <a:pt x="120320" y="38714"/>
                </a:lnTo>
                <a:lnTo>
                  <a:pt x="125854" y="28786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4109584" y="993124"/>
            <a:ext cx="167737" cy="273830"/>
          </a:xfrm>
          <a:custGeom>
            <a:avLst/>
            <a:gdLst/>
            <a:ahLst/>
            <a:cxnLst/>
            <a:rect l="0" t="0" r="0" b="0"/>
            <a:pathLst>
              <a:path w="167737" h="273830">
                <a:moveTo>
                  <a:pt x="15931" y="149876"/>
                </a:moveTo>
                <a:lnTo>
                  <a:pt x="23619" y="157564"/>
                </a:lnTo>
                <a:lnTo>
                  <a:pt x="26955" y="158253"/>
                </a:lnTo>
                <a:lnTo>
                  <a:pt x="31745" y="158560"/>
                </a:lnTo>
                <a:lnTo>
                  <a:pt x="37181" y="158696"/>
                </a:lnTo>
                <a:lnTo>
                  <a:pt x="40020" y="157740"/>
                </a:lnTo>
                <a:lnTo>
                  <a:pt x="42904" y="156111"/>
                </a:lnTo>
                <a:lnTo>
                  <a:pt x="45820" y="154033"/>
                </a:lnTo>
                <a:lnTo>
                  <a:pt x="49747" y="151655"/>
                </a:lnTo>
                <a:lnTo>
                  <a:pt x="54350" y="149077"/>
                </a:lnTo>
                <a:lnTo>
                  <a:pt x="64756" y="143568"/>
                </a:lnTo>
                <a:lnTo>
                  <a:pt x="75996" y="137812"/>
                </a:lnTo>
                <a:lnTo>
                  <a:pt x="80779" y="134888"/>
                </a:lnTo>
                <a:lnTo>
                  <a:pt x="84960" y="131946"/>
                </a:lnTo>
                <a:lnTo>
                  <a:pt x="88739" y="128993"/>
                </a:lnTo>
                <a:lnTo>
                  <a:pt x="93243" y="124047"/>
                </a:lnTo>
                <a:lnTo>
                  <a:pt x="98230" y="117774"/>
                </a:lnTo>
                <a:lnTo>
                  <a:pt x="103539" y="110615"/>
                </a:lnTo>
                <a:lnTo>
                  <a:pt x="108071" y="103858"/>
                </a:lnTo>
                <a:lnTo>
                  <a:pt x="112085" y="97369"/>
                </a:lnTo>
                <a:lnTo>
                  <a:pt x="115752" y="91059"/>
                </a:lnTo>
                <a:lnTo>
                  <a:pt x="119189" y="83875"/>
                </a:lnTo>
                <a:lnTo>
                  <a:pt x="122473" y="76110"/>
                </a:lnTo>
                <a:lnTo>
                  <a:pt x="125654" y="67956"/>
                </a:lnTo>
                <a:lnTo>
                  <a:pt x="128768" y="60536"/>
                </a:lnTo>
                <a:lnTo>
                  <a:pt x="131835" y="53605"/>
                </a:lnTo>
                <a:lnTo>
                  <a:pt x="134872" y="47000"/>
                </a:lnTo>
                <a:lnTo>
                  <a:pt x="136897" y="40612"/>
                </a:lnTo>
                <a:lnTo>
                  <a:pt x="138247" y="34369"/>
                </a:lnTo>
                <a:lnTo>
                  <a:pt x="139147" y="28223"/>
                </a:lnTo>
                <a:lnTo>
                  <a:pt x="138755" y="23133"/>
                </a:lnTo>
                <a:lnTo>
                  <a:pt x="137501" y="18748"/>
                </a:lnTo>
                <a:lnTo>
                  <a:pt x="133462" y="11229"/>
                </a:lnTo>
                <a:lnTo>
                  <a:pt x="128360" y="4580"/>
                </a:lnTo>
                <a:lnTo>
                  <a:pt x="125610" y="2411"/>
                </a:lnTo>
                <a:lnTo>
                  <a:pt x="122785" y="964"/>
                </a:lnTo>
                <a:lnTo>
                  <a:pt x="119909" y="0"/>
                </a:lnTo>
                <a:lnTo>
                  <a:pt x="116008" y="349"/>
                </a:lnTo>
                <a:lnTo>
                  <a:pt x="111423" y="1574"/>
                </a:lnTo>
                <a:lnTo>
                  <a:pt x="106381" y="3383"/>
                </a:lnTo>
                <a:lnTo>
                  <a:pt x="101036" y="6573"/>
                </a:lnTo>
                <a:lnTo>
                  <a:pt x="95488" y="10684"/>
                </a:lnTo>
                <a:lnTo>
                  <a:pt x="89805" y="15409"/>
                </a:lnTo>
                <a:lnTo>
                  <a:pt x="83040" y="20544"/>
                </a:lnTo>
                <a:lnTo>
                  <a:pt x="67585" y="31541"/>
                </a:lnTo>
                <a:lnTo>
                  <a:pt x="60289" y="38243"/>
                </a:lnTo>
                <a:lnTo>
                  <a:pt x="53440" y="45688"/>
                </a:lnTo>
                <a:lnTo>
                  <a:pt x="46890" y="53628"/>
                </a:lnTo>
                <a:lnTo>
                  <a:pt x="40540" y="61898"/>
                </a:lnTo>
                <a:lnTo>
                  <a:pt x="34321" y="70388"/>
                </a:lnTo>
                <a:lnTo>
                  <a:pt x="28191" y="79024"/>
                </a:lnTo>
                <a:lnTo>
                  <a:pt x="23112" y="88751"/>
                </a:lnTo>
                <a:lnTo>
                  <a:pt x="18734" y="99204"/>
                </a:lnTo>
                <a:lnTo>
                  <a:pt x="7832" y="130232"/>
                </a:lnTo>
                <a:lnTo>
                  <a:pt x="4579" y="139756"/>
                </a:lnTo>
                <a:lnTo>
                  <a:pt x="2409" y="150075"/>
                </a:lnTo>
                <a:lnTo>
                  <a:pt x="964" y="160922"/>
                </a:lnTo>
                <a:lnTo>
                  <a:pt x="0" y="172123"/>
                </a:lnTo>
                <a:lnTo>
                  <a:pt x="349" y="182566"/>
                </a:lnTo>
                <a:lnTo>
                  <a:pt x="1574" y="192505"/>
                </a:lnTo>
                <a:lnTo>
                  <a:pt x="3383" y="202108"/>
                </a:lnTo>
                <a:lnTo>
                  <a:pt x="5582" y="210494"/>
                </a:lnTo>
                <a:lnTo>
                  <a:pt x="8039" y="218069"/>
                </a:lnTo>
                <a:lnTo>
                  <a:pt x="10670" y="225103"/>
                </a:lnTo>
                <a:lnTo>
                  <a:pt x="14408" y="231777"/>
                </a:lnTo>
                <a:lnTo>
                  <a:pt x="18884" y="238211"/>
                </a:lnTo>
                <a:lnTo>
                  <a:pt x="23853" y="244485"/>
                </a:lnTo>
                <a:lnTo>
                  <a:pt x="30142" y="250651"/>
                </a:lnTo>
                <a:lnTo>
                  <a:pt x="37311" y="256747"/>
                </a:lnTo>
                <a:lnTo>
                  <a:pt x="45068" y="262795"/>
                </a:lnTo>
                <a:lnTo>
                  <a:pt x="53215" y="266827"/>
                </a:lnTo>
                <a:lnTo>
                  <a:pt x="61623" y="269515"/>
                </a:lnTo>
                <a:lnTo>
                  <a:pt x="70205" y="271307"/>
                </a:lnTo>
                <a:lnTo>
                  <a:pt x="79895" y="272502"/>
                </a:lnTo>
                <a:lnTo>
                  <a:pt x="90324" y="273298"/>
                </a:lnTo>
                <a:lnTo>
                  <a:pt x="101245" y="273829"/>
                </a:lnTo>
                <a:lnTo>
                  <a:pt x="113487" y="273191"/>
                </a:lnTo>
                <a:lnTo>
                  <a:pt x="126609" y="271773"/>
                </a:lnTo>
                <a:lnTo>
                  <a:pt x="167736" y="265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4491632" y="982265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8930" y="0"/>
                </a:moveTo>
                <a:lnTo>
                  <a:pt x="4190" y="0"/>
                </a:lnTo>
                <a:lnTo>
                  <a:pt x="2793" y="992"/>
                </a:lnTo>
                <a:lnTo>
                  <a:pt x="1862" y="2646"/>
                </a:lnTo>
                <a:lnTo>
                  <a:pt x="368" y="7689"/>
                </a:lnTo>
                <a:lnTo>
                  <a:pt x="246" y="9094"/>
                </a:lnTo>
                <a:lnTo>
                  <a:pt x="164" y="11024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4500562" y="1205507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4688227" y="1214447"/>
            <a:ext cx="1562514" cy="34727"/>
          </a:xfrm>
          <a:custGeom>
            <a:avLst/>
            <a:gdLst/>
            <a:ahLst/>
            <a:cxnLst/>
            <a:rect l="0" t="0" r="0" b="0"/>
            <a:pathLst>
              <a:path w="1562514" h="34727">
                <a:moveTo>
                  <a:pt x="17718" y="26779"/>
                </a:moveTo>
                <a:lnTo>
                  <a:pt x="12978" y="31520"/>
                </a:lnTo>
                <a:lnTo>
                  <a:pt x="10589" y="31924"/>
                </a:lnTo>
                <a:lnTo>
                  <a:pt x="8004" y="31201"/>
                </a:lnTo>
                <a:lnTo>
                  <a:pt x="5289" y="29727"/>
                </a:lnTo>
                <a:lnTo>
                  <a:pt x="3479" y="29737"/>
                </a:lnTo>
                <a:lnTo>
                  <a:pt x="2272" y="30735"/>
                </a:lnTo>
                <a:lnTo>
                  <a:pt x="335" y="34726"/>
                </a:lnTo>
                <a:lnTo>
                  <a:pt x="176" y="34062"/>
                </a:lnTo>
                <a:lnTo>
                  <a:pt x="70" y="32626"/>
                </a:lnTo>
                <a:lnTo>
                  <a:pt x="0" y="30677"/>
                </a:lnTo>
                <a:lnTo>
                  <a:pt x="1937" y="29378"/>
                </a:lnTo>
                <a:lnTo>
                  <a:pt x="5213" y="28512"/>
                </a:lnTo>
                <a:lnTo>
                  <a:pt x="14145" y="27549"/>
                </a:lnTo>
                <a:lnTo>
                  <a:pt x="24729" y="27121"/>
                </a:lnTo>
                <a:lnTo>
                  <a:pt x="31322" y="26015"/>
                </a:lnTo>
                <a:lnTo>
                  <a:pt x="38693" y="24285"/>
                </a:lnTo>
                <a:lnTo>
                  <a:pt x="46585" y="22140"/>
                </a:lnTo>
                <a:lnTo>
                  <a:pt x="54821" y="20710"/>
                </a:lnTo>
                <a:lnTo>
                  <a:pt x="63289" y="19756"/>
                </a:lnTo>
                <a:lnTo>
                  <a:pt x="81628" y="18697"/>
                </a:lnTo>
                <a:lnTo>
                  <a:pt x="125739" y="18017"/>
                </a:lnTo>
                <a:lnTo>
                  <a:pt x="137357" y="17961"/>
                </a:lnTo>
                <a:lnTo>
                  <a:pt x="149071" y="16932"/>
                </a:lnTo>
                <a:lnTo>
                  <a:pt x="160849" y="15253"/>
                </a:lnTo>
                <a:lnTo>
                  <a:pt x="172670" y="13142"/>
                </a:lnTo>
                <a:lnTo>
                  <a:pt x="185511" y="11735"/>
                </a:lnTo>
                <a:lnTo>
                  <a:pt x="199033" y="10796"/>
                </a:lnTo>
                <a:lnTo>
                  <a:pt x="227287" y="9754"/>
                </a:lnTo>
                <a:lnTo>
                  <a:pt x="272077" y="10159"/>
                </a:lnTo>
                <a:lnTo>
                  <a:pt x="288493" y="11730"/>
                </a:lnTo>
                <a:lnTo>
                  <a:pt x="305391" y="13770"/>
                </a:lnTo>
                <a:lnTo>
                  <a:pt x="322610" y="15130"/>
                </a:lnTo>
                <a:lnTo>
                  <a:pt x="340042" y="16036"/>
                </a:lnTo>
                <a:lnTo>
                  <a:pt x="375285" y="17044"/>
                </a:lnTo>
                <a:lnTo>
                  <a:pt x="468993" y="17743"/>
                </a:lnTo>
                <a:lnTo>
                  <a:pt x="489224" y="16786"/>
                </a:lnTo>
                <a:lnTo>
                  <a:pt x="509657" y="15156"/>
                </a:lnTo>
                <a:lnTo>
                  <a:pt x="530224" y="13077"/>
                </a:lnTo>
                <a:lnTo>
                  <a:pt x="551873" y="11692"/>
                </a:lnTo>
                <a:lnTo>
                  <a:pt x="574243" y="10768"/>
                </a:lnTo>
                <a:lnTo>
                  <a:pt x="620266" y="9741"/>
                </a:lnTo>
                <a:lnTo>
                  <a:pt x="814274" y="8952"/>
                </a:lnTo>
                <a:lnTo>
                  <a:pt x="839466" y="7949"/>
                </a:lnTo>
                <a:lnTo>
                  <a:pt x="864199" y="6288"/>
                </a:lnTo>
                <a:lnTo>
                  <a:pt x="888624" y="4189"/>
                </a:lnTo>
                <a:lnTo>
                  <a:pt x="913838" y="2789"/>
                </a:lnTo>
                <a:lnTo>
                  <a:pt x="965665" y="1234"/>
                </a:lnTo>
                <a:lnTo>
                  <a:pt x="1112693" y="99"/>
                </a:lnTo>
                <a:lnTo>
                  <a:pt x="1243504" y="0"/>
                </a:lnTo>
                <a:lnTo>
                  <a:pt x="1263534" y="989"/>
                </a:lnTo>
                <a:lnTo>
                  <a:pt x="1282840" y="2640"/>
                </a:lnTo>
                <a:lnTo>
                  <a:pt x="1301664" y="4733"/>
                </a:lnTo>
                <a:lnTo>
                  <a:pt x="1319174" y="6129"/>
                </a:lnTo>
                <a:lnTo>
                  <a:pt x="1335809" y="7059"/>
                </a:lnTo>
                <a:lnTo>
                  <a:pt x="1367520" y="8093"/>
                </a:lnTo>
                <a:lnTo>
                  <a:pt x="1398151" y="8552"/>
                </a:lnTo>
                <a:lnTo>
                  <a:pt x="1412272" y="9667"/>
                </a:lnTo>
                <a:lnTo>
                  <a:pt x="1425656" y="11402"/>
                </a:lnTo>
                <a:lnTo>
                  <a:pt x="1438546" y="13551"/>
                </a:lnTo>
                <a:lnTo>
                  <a:pt x="1450116" y="14984"/>
                </a:lnTo>
                <a:lnTo>
                  <a:pt x="1460806" y="15939"/>
                </a:lnTo>
                <a:lnTo>
                  <a:pt x="1480622" y="17000"/>
                </a:lnTo>
                <a:lnTo>
                  <a:pt x="1528498" y="17775"/>
                </a:lnTo>
                <a:lnTo>
                  <a:pt x="1562513" y="17849"/>
                </a:lnTo>
                <a:lnTo>
                  <a:pt x="1553624" y="178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4982768" y="884039"/>
            <a:ext cx="160733" cy="310606"/>
          </a:xfrm>
          <a:custGeom>
            <a:avLst/>
            <a:gdLst/>
            <a:ahLst/>
            <a:cxnLst/>
            <a:rect l="0" t="0" r="0" b="0"/>
            <a:pathLst>
              <a:path w="160733" h="310606">
                <a:moveTo>
                  <a:pt x="8927" y="0"/>
                </a:moveTo>
                <a:lnTo>
                  <a:pt x="8927" y="44056"/>
                </a:lnTo>
                <a:lnTo>
                  <a:pt x="7935" y="51198"/>
                </a:lnTo>
                <a:lnTo>
                  <a:pt x="6281" y="59929"/>
                </a:lnTo>
                <a:lnTo>
                  <a:pt x="4187" y="69718"/>
                </a:lnTo>
                <a:lnTo>
                  <a:pt x="2790" y="81205"/>
                </a:lnTo>
                <a:lnTo>
                  <a:pt x="1859" y="93824"/>
                </a:lnTo>
                <a:lnTo>
                  <a:pt x="1238" y="107198"/>
                </a:lnTo>
                <a:lnTo>
                  <a:pt x="549" y="132641"/>
                </a:lnTo>
                <a:lnTo>
                  <a:pt x="11" y="231354"/>
                </a:lnTo>
                <a:lnTo>
                  <a:pt x="0" y="262988"/>
                </a:lnTo>
                <a:lnTo>
                  <a:pt x="991" y="269583"/>
                </a:lnTo>
                <a:lnTo>
                  <a:pt x="2644" y="275964"/>
                </a:lnTo>
                <a:lnTo>
                  <a:pt x="4738" y="282202"/>
                </a:lnTo>
                <a:lnTo>
                  <a:pt x="7066" y="291780"/>
                </a:lnTo>
                <a:lnTo>
                  <a:pt x="8099" y="299344"/>
                </a:lnTo>
                <a:lnTo>
                  <a:pt x="8681" y="308188"/>
                </a:lnTo>
                <a:lnTo>
                  <a:pt x="8818" y="310605"/>
                </a:lnTo>
                <a:lnTo>
                  <a:pt x="8895" y="307225"/>
                </a:lnTo>
                <a:lnTo>
                  <a:pt x="7913" y="305028"/>
                </a:lnTo>
                <a:lnTo>
                  <a:pt x="4177" y="299940"/>
                </a:lnTo>
                <a:lnTo>
                  <a:pt x="2784" y="296202"/>
                </a:lnTo>
                <a:lnTo>
                  <a:pt x="1235" y="286757"/>
                </a:lnTo>
                <a:lnTo>
                  <a:pt x="823" y="280468"/>
                </a:lnTo>
                <a:lnTo>
                  <a:pt x="547" y="273299"/>
                </a:lnTo>
                <a:lnTo>
                  <a:pt x="160" y="248988"/>
                </a:lnTo>
                <a:lnTo>
                  <a:pt x="29" y="209365"/>
                </a:lnTo>
                <a:lnTo>
                  <a:pt x="1011" y="199108"/>
                </a:lnTo>
                <a:lnTo>
                  <a:pt x="2657" y="189293"/>
                </a:lnTo>
                <a:lnTo>
                  <a:pt x="4747" y="179773"/>
                </a:lnTo>
                <a:lnTo>
                  <a:pt x="7133" y="171443"/>
                </a:lnTo>
                <a:lnTo>
                  <a:pt x="9715" y="163904"/>
                </a:lnTo>
                <a:lnTo>
                  <a:pt x="12429" y="156894"/>
                </a:lnTo>
                <a:lnTo>
                  <a:pt x="15231" y="151229"/>
                </a:lnTo>
                <a:lnTo>
                  <a:pt x="18090" y="146460"/>
                </a:lnTo>
                <a:lnTo>
                  <a:pt x="20989" y="142288"/>
                </a:lnTo>
                <a:lnTo>
                  <a:pt x="23913" y="138515"/>
                </a:lnTo>
                <a:lnTo>
                  <a:pt x="26856" y="135007"/>
                </a:lnTo>
                <a:lnTo>
                  <a:pt x="29809" y="131677"/>
                </a:lnTo>
                <a:lnTo>
                  <a:pt x="35736" y="125330"/>
                </a:lnTo>
                <a:lnTo>
                  <a:pt x="38706" y="122248"/>
                </a:lnTo>
                <a:lnTo>
                  <a:pt x="42670" y="120194"/>
                </a:lnTo>
                <a:lnTo>
                  <a:pt x="47298" y="118825"/>
                </a:lnTo>
                <a:lnTo>
                  <a:pt x="52367" y="117912"/>
                </a:lnTo>
                <a:lnTo>
                  <a:pt x="56739" y="118295"/>
                </a:lnTo>
                <a:lnTo>
                  <a:pt x="60645" y="119543"/>
                </a:lnTo>
                <a:lnTo>
                  <a:pt x="64241" y="121367"/>
                </a:lnTo>
                <a:lnTo>
                  <a:pt x="67631" y="124567"/>
                </a:lnTo>
                <a:lnTo>
                  <a:pt x="70883" y="128685"/>
                </a:lnTo>
                <a:lnTo>
                  <a:pt x="74044" y="133415"/>
                </a:lnTo>
                <a:lnTo>
                  <a:pt x="76151" y="138553"/>
                </a:lnTo>
                <a:lnTo>
                  <a:pt x="77555" y="143962"/>
                </a:lnTo>
                <a:lnTo>
                  <a:pt x="78492" y="149553"/>
                </a:lnTo>
                <a:lnTo>
                  <a:pt x="80108" y="156256"/>
                </a:lnTo>
                <a:lnTo>
                  <a:pt x="82178" y="163702"/>
                </a:lnTo>
                <a:lnTo>
                  <a:pt x="87123" y="179913"/>
                </a:lnTo>
                <a:lnTo>
                  <a:pt x="101306" y="223415"/>
                </a:lnTo>
                <a:lnTo>
                  <a:pt x="104248" y="230303"/>
                </a:lnTo>
                <a:lnTo>
                  <a:pt x="107201" y="235887"/>
                </a:lnTo>
                <a:lnTo>
                  <a:pt x="110161" y="240601"/>
                </a:lnTo>
                <a:lnTo>
                  <a:pt x="114120" y="245729"/>
                </a:lnTo>
                <a:lnTo>
                  <a:pt x="118743" y="251132"/>
                </a:lnTo>
                <a:lnTo>
                  <a:pt x="128179" y="261434"/>
                </a:lnTo>
                <a:lnTo>
                  <a:pt x="139070" y="272812"/>
                </a:lnTo>
                <a:lnTo>
                  <a:pt x="145482" y="279338"/>
                </a:lnTo>
                <a:lnTo>
                  <a:pt x="148581" y="281475"/>
                </a:lnTo>
                <a:lnTo>
                  <a:pt x="151639" y="282900"/>
                </a:lnTo>
                <a:lnTo>
                  <a:pt x="160732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5197491" y="984147"/>
            <a:ext cx="160322" cy="203502"/>
          </a:xfrm>
          <a:custGeom>
            <a:avLst/>
            <a:gdLst/>
            <a:ahLst/>
            <a:cxnLst/>
            <a:rect l="0" t="0" r="0" b="0"/>
            <a:pathLst>
              <a:path w="160322" h="203502">
                <a:moveTo>
                  <a:pt x="79954" y="78485"/>
                </a:moveTo>
                <a:lnTo>
                  <a:pt x="72265" y="70797"/>
                </a:lnTo>
                <a:lnTo>
                  <a:pt x="71576" y="67461"/>
                </a:lnTo>
                <a:lnTo>
                  <a:pt x="71392" y="65183"/>
                </a:lnTo>
                <a:lnTo>
                  <a:pt x="70277" y="61680"/>
                </a:lnTo>
                <a:lnTo>
                  <a:pt x="68542" y="57360"/>
                </a:lnTo>
                <a:lnTo>
                  <a:pt x="66393" y="52495"/>
                </a:lnTo>
                <a:lnTo>
                  <a:pt x="64960" y="48260"/>
                </a:lnTo>
                <a:lnTo>
                  <a:pt x="64005" y="44445"/>
                </a:lnTo>
                <a:lnTo>
                  <a:pt x="63368" y="40909"/>
                </a:lnTo>
                <a:lnTo>
                  <a:pt x="61951" y="36567"/>
                </a:lnTo>
                <a:lnTo>
                  <a:pt x="60015" y="31688"/>
                </a:lnTo>
                <a:lnTo>
                  <a:pt x="57732" y="26451"/>
                </a:lnTo>
                <a:lnTo>
                  <a:pt x="56209" y="21968"/>
                </a:lnTo>
                <a:lnTo>
                  <a:pt x="55194" y="17987"/>
                </a:lnTo>
                <a:lnTo>
                  <a:pt x="54517" y="14340"/>
                </a:lnTo>
                <a:lnTo>
                  <a:pt x="53075" y="10917"/>
                </a:lnTo>
                <a:lnTo>
                  <a:pt x="51120" y="7643"/>
                </a:lnTo>
                <a:lnTo>
                  <a:pt x="48825" y="4468"/>
                </a:lnTo>
                <a:lnTo>
                  <a:pt x="46303" y="2351"/>
                </a:lnTo>
                <a:lnTo>
                  <a:pt x="43630" y="940"/>
                </a:lnTo>
                <a:lnTo>
                  <a:pt x="40855" y="0"/>
                </a:lnTo>
                <a:lnTo>
                  <a:pt x="38013" y="365"/>
                </a:lnTo>
                <a:lnTo>
                  <a:pt x="35126" y="1600"/>
                </a:lnTo>
                <a:lnTo>
                  <a:pt x="32209" y="3416"/>
                </a:lnTo>
                <a:lnTo>
                  <a:pt x="29272" y="5619"/>
                </a:lnTo>
                <a:lnTo>
                  <a:pt x="26323" y="8080"/>
                </a:lnTo>
                <a:lnTo>
                  <a:pt x="23364" y="10712"/>
                </a:lnTo>
                <a:lnTo>
                  <a:pt x="20399" y="15444"/>
                </a:lnTo>
                <a:lnTo>
                  <a:pt x="17430" y="21575"/>
                </a:lnTo>
                <a:lnTo>
                  <a:pt x="14459" y="28639"/>
                </a:lnTo>
                <a:lnTo>
                  <a:pt x="12478" y="36325"/>
                </a:lnTo>
                <a:lnTo>
                  <a:pt x="11158" y="44425"/>
                </a:lnTo>
                <a:lnTo>
                  <a:pt x="10277" y="52802"/>
                </a:lnTo>
                <a:lnTo>
                  <a:pt x="8698" y="61363"/>
                </a:lnTo>
                <a:lnTo>
                  <a:pt x="6653" y="70047"/>
                </a:lnTo>
                <a:lnTo>
                  <a:pt x="4298" y="78813"/>
                </a:lnTo>
                <a:lnTo>
                  <a:pt x="2727" y="87633"/>
                </a:lnTo>
                <a:lnTo>
                  <a:pt x="1681" y="96490"/>
                </a:lnTo>
                <a:lnTo>
                  <a:pt x="982" y="105371"/>
                </a:lnTo>
                <a:lnTo>
                  <a:pt x="518" y="114269"/>
                </a:lnTo>
                <a:lnTo>
                  <a:pt x="0" y="132092"/>
                </a:lnTo>
                <a:lnTo>
                  <a:pt x="855" y="140020"/>
                </a:lnTo>
                <a:lnTo>
                  <a:pt x="2416" y="147290"/>
                </a:lnTo>
                <a:lnTo>
                  <a:pt x="4450" y="154121"/>
                </a:lnTo>
                <a:lnTo>
                  <a:pt x="6797" y="159667"/>
                </a:lnTo>
                <a:lnTo>
                  <a:pt x="9355" y="164356"/>
                </a:lnTo>
                <a:lnTo>
                  <a:pt x="12052" y="168475"/>
                </a:lnTo>
                <a:lnTo>
                  <a:pt x="14842" y="172213"/>
                </a:lnTo>
                <a:lnTo>
                  <a:pt x="17694" y="175697"/>
                </a:lnTo>
                <a:lnTo>
                  <a:pt x="20588" y="179012"/>
                </a:lnTo>
                <a:lnTo>
                  <a:pt x="23510" y="181222"/>
                </a:lnTo>
                <a:lnTo>
                  <a:pt x="26449" y="182695"/>
                </a:lnTo>
                <a:lnTo>
                  <a:pt x="29401" y="183677"/>
                </a:lnTo>
                <a:lnTo>
                  <a:pt x="32362" y="183340"/>
                </a:lnTo>
                <a:lnTo>
                  <a:pt x="35327" y="182123"/>
                </a:lnTo>
                <a:lnTo>
                  <a:pt x="38297" y="180319"/>
                </a:lnTo>
                <a:lnTo>
                  <a:pt x="41269" y="178124"/>
                </a:lnTo>
                <a:lnTo>
                  <a:pt x="44242" y="175669"/>
                </a:lnTo>
                <a:lnTo>
                  <a:pt x="47216" y="173040"/>
                </a:lnTo>
                <a:lnTo>
                  <a:pt x="53167" y="167473"/>
                </a:lnTo>
                <a:lnTo>
                  <a:pt x="56143" y="164600"/>
                </a:lnTo>
                <a:lnTo>
                  <a:pt x="59119" y="160700"/>
                </a:lnTo>
                <a:lnTo>
                  <a:pt x="62095" y="156115"/>
                </a:lnTo>
                <a:lnTo>
                  <a:pt x="65071" y="151074"/>
                </a:lnTo>
                <a:lnTo>
                  <a:pt x="68048" y="144737"/>
                </a:lnTo>
                <a:lnTo>
                  <a:pt x="71024" y="137536"/>
                </a:lnTo>
                <a:lnTo>
                  <a:pt x="74001" y="129759"/>
                </a:lnTo>
                <a:lnTo>
                  <a:pt x="75985" y="121597"/>
                </a:lnTo>
                <a:lnTo>
                  <a:pt x="77308" y="113180"/>
                </a:lnTo>
                <a:lnTo>
                  <a:pt x="78190" y="104592"/>
                </a:lnTo>
                <a:lnTo>
                  <a:pt x="78778" y="96882"/>
                </a:lnTo>
                <a:lnTo>
                  <a:pt x="79170" y="89757"/>
                </a:lnTo>
                <a:lnTo>
                  <a:pt x="79431" y="83024"/>
                </a:lnTo>
                <a:lnTo>
                  <a:pt x="80598" y="75558"/>
                </a:lnTo>
                <a:lnTo>
                  <a:pt x="82368" y="67604"/>
                </a:lnTo>
                <a:lnTo>
                  <a:pt x="84540" y="59325"/>
                </a:lnTo>
                <a:lnTo>
                  <a:pt x="85987" y="51821"/>
                </a:lnTo>
                <a:lnTo>
                  <a:pt x="86953" y="44834"/>
                </a:lnTo>
                <a:lnTo>
                  <a:pt x="87597" y="38192"/>
                </a:lnTo>
                <a:lnTo>
                  <a:pt x="88026" y="32771"/>
                </a:lnTo>
                <a:lnTo>
                  <a:pt x="88312" y="28166"/>
                </a:lnTo>
                <a:lnTo>
                  <a:pt x="88771" y="18385"/>
                </a:lnTo>
                <a:lnTo>
                  <a:pt x="87816" y="17583"/>
                </a:lnTo>
                <a:lnTo>
                  <a:pt x="86187" y="17047"/>
                </a:lnTo>
                <a:lnTo>
                  <a:pt x="81186" y="16189"/>
                </a:lnTo>
                <a:lnTo>
                  <a:pt x="80775" y="17111"/>
                </a:lnTo>
                <a:lnTo>
                  <a:pt x="80319" y="20781"/>
                </a:lnTo>
                <a:lnTo>
                  <a:pt x="80197" y="24140"/>
                </a:lnTo>
                <a:lnTo>
                  <a:pt x="80062" y="33165"/>
                </a:lnTo>
                <a:lnTo>
                  <a:pt x="81018" y="38350"/>
                </a:lnTo>
                <a:lnTo>
                  <a:pt x="82648" y="43791"/>
                </a:lnTo>
                <a:lnTo>
                  <a:pt x="84727" y="49403"/>
                </a:lnTo>
                <a:lnTo>
                  <a:pt x="86112" y="57113"/>
                </a:lnTo>
                <a:lnTo>
                  <a:pt x="87036" y="66221"/>
                </a:lnTo>
                <a:lnTo>
                  <a:pt x="87652" y="76262"/>
                </a:lnTo>
                <a:lnTo>
                  <a:pt x="89055" y="85933"/>
                </a:lnTo>
                <a:lnTo>
                  <a:pt x="90982" y="95357"/>
                </a:lnTo>
                <a:lnTo>
                  <a:pt x="101204" y="136609"/>
                </a:lnTo>
                <a:lnTo>
                  <a:pt x="104043" y="146008"/>
                </a:lnTo>
                <a:lnTo>
                  <a:pt x="106927" y="154258"/>
                </a:lnTo>
                <a:lnTo>
                  <a:pt x="109842" y="161743"/>
                </a:lnTo>
                <a:lnTo>
                  <a:pt x="112778" y="168717"/>
                </a:lnTo>
                <a:lnTo>
                  <a:pt x="115727" y="175351"/>
                </a:lnTo>
                <a:lnTo>
                  <a:pt x="118686" y="181757"/>
                </a:lnTo>
                <a:lnTo>
                  <a:pt x="121650" y="187021"/>
                </a:lnTo>
                <a:lnTo>
                  <a:pt x="124619" y="191522"/>
                </a:lnTo>
                <a:lnTo>
                  <a:pt x="127590" y="195515"/>
                </a:lnTo>
                <a:lnTo>
                  <a:pt x="130563" y="198177"/>
                </a:lnTo>
                <a:lnTo>
                  <a:pt x="133537" y="199952"/>
                </a:lnTo>
                <a:lnTo>
                  <a:pt x="136512" y="201135"/>
                </a:lnTo>
                <a:lnTo>
                  <a:pt x="139487" y="201924"/>
                </a:lnTo>
                <a:lnTo>
                  <a:pt x="142463" y="202449"/>
                </a:lnTo>
                <a:lnTo>
                  <a:pt x="145439" y="202800"/>
                </a:lnTo>
                <a:lnTo>
                  <a:pt x="148416" y="203034"/>
                </a:lnTo>
                <a:lnTo>
                  <a:pt x="151392" y="203189"/>
                </a:lnTo>
                <a:lnTo>
                  <a:pt x="160321" y="2035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5393531" y="1000125"/>
            <a:ext cx="151805" cy="169665"/>
          </a:xfrm>
          <a:custGeom>
            <a:avLst/>
            <a:gdLst/>
            <a:ahLst/>
            <a:cxnLst/>
            <a:rect l="0" t="0" r="0" b="0"/>
            <a:pathLst>
              <a:path w="151805" h="169665">
                <a:moveTo>
                  <a:pt x="0" y="0"/>
                </a:moveTo>
                <a:lnTo>
                  <a:pt x="0" y="16250"/>
                </a:lnTo>
                <a:lnTo>
                  <a:pt x="992" y="18771"/>
                </a:lnTo>
                <a:lnTo>
                  <a:pt x="2646" y="22435"/>
                </a:lnTo>
                <a:lnTo>
                  <a:pt x="4741" y="26863"/>
                </a:lnTo>
                <a:lnTo>
                  <a:pt x="6137" y="32791"/>
                </a:lnTo>
                <a:lnTo>
                  <a:pt x="7068" y="39720"/>
                </a:lnTo>
                <a:lnTo>
                  <a:pt x="7688" y="47316"/>
                </a:lnTo>
                <a:lnTo>
                  <a:pt x="8102" y="54364"/>
                </a:lnTo>
                <a:lnTo>
                  <a:pt x="8562" y="67487"/>
                </a:lnTo>
                <a:lnTo>
                  <a:pt x="9677" y="73765"/>
                </a:lnTo>
                <a:lnTo>
                  <a:pt x="11412" y="79934"/>
                </a:lnTo>
                <a:lnTo>
                  <a:pt x="13561" y="86031"/>
                </a:lnTo>
                <a:lnTo>
                  <a:pt x="14994" y="93073"/>
                </a:lnTo>
                <a:lnTo>
                  <a:pt x="15949" y="100744"/>
                </a:lnTo>
                <a:lnTo>
                  <a:pt x="17010" y="115220"/>
                </a:lnTo>
                <a:lnTo>
                  <a:pt x="17482" y="124961"/>
                </a:lnTo>
                <a:lnTo>
                  <a:pt x="18600" y="128948"/>
                </a:lnTo>
                <a:lnTo>
                  <a:pt x="20337" y="132598"/>
                </a:lnTo>
                <a:lnTo>
                  <a:pt x="22488" y="136024"/>
                </a:lnTo>
                <a:lnTo>
                  <a:pt x="23922" y="139299"/>
                </a:lnTo>
                <a:lnTo>
                  <a:pt x="24877" y="142475"/>
                </a:lnTo>
                <a:lnTo>
                  <a:pt x="26411" y="149961"/>
                </a:lnTo>
                <a:lnTo>
                  <a:pt x="27529" y="149583"/>
                </a:lnTo>
                <a:lnTo>
                  <a:pt x="31418" y="146518"/>
                </a:lnTo>
                <a:lnTo>
                  <a:pt x="32851" y="144311"/>
                </a:lnTo>
                <a:lnTo>
                  <a:pt x="34444" y="139214"/>
                </a:lnTo>
                <a:lnTo>
                  <a:pt x="34869" y="136465"/>
                </a:lnTo>
                <a:lnTo>
                  <a:pt x="35152" y="133641"/>
                </a:lnTo>
                <a:lnTo>
                  <a:pt x="35341" y="130765"/>
                </a:lnTo>
                <a:lnTo>
                  <a:pt x="36459" y="125872"/>
                </a:lnTo>
                <a:lnTo>
                  <a:pt x="38197" y="119633"/>
                </a:lnTo>
                <a:lnTo>
                  <a:pt x="40347" y="112498"/>
                </a:lnTo>
                <a:lnTo>
                  <a:pt x="41781" y="105756"/>
                </a:lnTo>
                <a:lnTo>
                  <a:pt x="42737" y="99277"/>
                </a:lnTo>
                <a:lnTo>
                  <a:pt x="43374" y="92974"/>
                </a:lnTo>
                <a:lnTo>
                  <a:pt x="44791" y="86787"/>
                </a:lnTo>
                <a:lnTo>
                  <a:pt x="46728" y="80678"/>
                </a:lnTo>
                <a:lnTo>
                  <a:pt x="49011" y="74621"/>
                </a:lnTo>
                <a:lnTo>
                  <a:pt x="56965" y="51875"/>
                </a:lnTo>
                <a:lnTo>
                  <a:pt x="58813" y="45497"/>
                </a:lnTo>
                <a:lnTo>
                  <a:pt x="60045" y="40253"/>
                </a:lnTo>
                <a:lnTo>
                  <a:pt x="60865" y="35765"/>
                </a:lnTo>
                <a:lnTo>
                  <a:pt x="62405" y="30789"/>
                </a:lnTo>
                <a:lnTo>
                  <a:pt x="64424" y="25487"/>
                </a:lnTo>
                <a:lnTo>
                  <a:pt x="66762" y="19967"/>
                </a:lnTo>
                <a:lnTo>
                  <a:pt x="69312" y="16288"/>
                </a:lnTo>
                <a:lnTo>
                  <a:pt x="72005" y="13835"/>
                </a:lnTo>
                <a:lnTo>
                  <a:pt x="74792" y="12200"/>
                </a:lnTo>
                <a:lnTo>
                  <a:pt x="77643" y="11110"/>
                </a:lnTo>
                <a:lnTo>
                  <a:pt x="80536" y="10383"/>
                </a:lnTo>
                <a:lnTo>
                  <a:pt x="87566" y="9216"/>
                </a:lnTo>
                <a:lnTo>
                  <a:pt x="91174" y="14349"/>
                </a:lnTo>
                <a:lnTo>
                  <a:pt x="93524" y="18495"/>
                </a:lnTo>
                <a:lnTo>
                  <a:pt x="96084" y="22252"/>
                </a:lnTo>
                <a:lnTo>
                  <a:pt x="98782" y="25748"/>
                </a:lnTo>
                <a:lnTo>
                  <a:pt x="101574" y="29072"/>
                </a:lnTo>
                <a:lnTo>
                  <a:pt x="103435" y="34264"/>
                </a:lnTo>
                <a:lnTo>
                  <a:pt x="104675" y="40702"/>
                </a:lnTo>
                <a:lnTo>
                  <a:pt x="105502" y="47970"/>
                </a:lnTo>
                <a:lnTo>
                  <a:pt x="107046" y="54800"/>
                </a:lnTo>
                <a:lnTo>
                  <a:pt x="109067" y="61338"/>
                </a:lnTo>
                <a:lnTo>
                  <a:pt x="111407" y="67681"/>
                </a:lnTo>
                <a:lnTo>
                  <a:pt x="112966" y="74886"/>
                </a:lnTo>
                <a:lnTo>
                  <a:pt x="114006" y="82666"/>
                </a:lnTo>
                <a:lnTo>
                  <a:pt x="114699" y="90829"/>
                </a:lnTo>
                <a:lnTo>
                  <a:pt x="116154" y="98256"/>
                </a:lnTo>
                <a:lnTo>
                  <a:pt x="118115" y="105191"/>
                </a:lnTo>
                <a:lnTo>
                  <a:pt x="120415" y="111799"/>
                </a:lnTo>
                <a:lnTo>
                  <a:pt x="122941" y="118189"/>
                </a:lnTo>
                <a:lnTo>
                  <a:pt x="125617" y="124433"/>
                </a:lnTo>
                <a:lnTo>
                  <a:pt x="131236" y="136663"/>
                </a:lnTo>
                <a:lnTo>
                  <a:pt x="137040" y="148713"/>
                </a:lnTo>
                <a:lnTo>
                  <a:pt x="138985" y="153712"/>
                </a:lnTo>
                <a:lnTo>
                  <a:pt x="140282" y="158037"/>
                </a:lnTo>
                <a:lnTo>
                  <a:pt x="141147" y="161912"/>
                </a:lnTo>
                <a:lnTo>
                  <a:pt x="142715" y="164496"/>
                </a:lnTo>
                <a:lnTo>
                  <a:pt x="144753" y="166219"/>
                </a:lnTo>
                <a:lnTo>
                  <a:pt x="151804" y="1696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5590549" y="831142"/>
            <a:ext cx="222678" cy="347002"/>
          </a:xfrm>
          <a:custGeom>
            <a:avLst/>
            <a:gdLst/>
            <a:ahLst/>
            <a:cxnLst/>
            <a:rect l="0" t="0" r="0" b="0"/>
            <a:pathLst>
              <a:path w="222678" h="347002">
                <a:moveTo>
                  <a:pt x="88732" y="186842"/>
                </a:moveTo>
                <a:lnTo>
                  <a:pt x="88732" y="170592"/>
                </a:lnTo>
                <a:lnTo>
                  <a:pt x="91378" y="167052"/>
                </a:lnTo>
                <a:lnTo>
                  <a:pt x="96420" y="161435"/>
                </a:lnTo>
                <a:lnTo>
                  <a:pt x="95842" y="159982"/>
                </a:lnTo>
                <a:lnTo>
                  <a:pt x="92554" y="155722"/>
                </a:lnTo>
                <a:lnTo>
                  <a:pt x="90287" y="154189"/>
                </a:lnTo>
                <a:lnTo>
                  <a:pt x="85124" y="152486"/>
                </a:lnTo>
                <a:lnTo>
                  <a:pt x="82358" y="153024"/>
                </a:lnTo>
                <a:lnTo>
                  <a:pt x="76639" y="156267"/>
                </a:lnTo>
                <a:lnTo>
                  <a:pt x="70789" y="161016"/>
                </a:lnTo>
                <a:lnTo>
                  <a:pt x="67840" y="163672"/>
                </a:lnTo>
                <a:lnTo>
                  <a:pt x="61918" y="171914"/>
                </a:lnTo>
                <a:lnTo>
                  <a:pt x="54987" y="182192"/>
                </a:lnTo>
                <a:lnTo>
                  <a:pt x="50360" y="187710"/>
                </a:lnTo>
                <a:lnTo>
                  <a:pt x="45291" y="193374"/>
                </a:lnTo>
                <a:lnTo>
                  <a:pt x="39927" y="200126"/>
                </a:lnTo>
                <a:lnTo>
                  <a:pt x="34368" y="207604"/>
                </a:lnTo>
                <a:lnTo>
                  <a:pt x="28677" y="215566"/>
                </a:lnTo>
                <a:lnTo>
                  <a:pt x="23890" y="223851"/>
                </a:lnTo>
                <a:lnTo>
                  <a:pt x="19707" y="232351"/>
                </a:lnTo>
                <a:lnTo>
                  <a:pt x="15926" y="240993"/>
                </a:lnTo>
                <a:lnTo>
                  <a:pt x="12414" y="250724"/>
                </a:lnTo>
                <a:lnTo>
                  <a:pt x="9080" y="261180"/>
                </a:lnTo>
                <a:lnTo>
                  <a:pt x="5865" y="272119"/>
                </a:lnTo>
                <a:lnTo>
                  <a:pt x="3721" y="281397"/>
                </a:lnTo>
                <a:lnTo>
                  <a:pt x="2292" y="289566"/>
                </a:lnTo>
                <a:lnTo>
                  <a:pt x="1340" y="296996"/>
                </a:lnTo>
                <a:lnTo>
                  <a:pt x="705" y="303935"/>
                </a:lnTo>
                <a:lnTo>
                  <a:pt x="282" y="310544"/>
                </a:lnTo>
                <a:lnTo>
                  <a:pt x="0" y="316935"/>
                </a:lnTo>
                <a:lnTo>
                  <a:pt x="803" y="322188"/>
                </a:lnTo>
                <a:lnTo>
                  <a:pt x="4343" y="330670"/>
                </a:lnTo>
                <a:lnTo>
                  <a:pt x="9223" y="337747"/>
                </a:lnTo>
                <a:lnTo>
                  <a:pt x="11913" y="341024"/>
                </a:lnTo>
                <a:lnTo>
                  <a:pt x="14699" y="343208"/>
                </a:lnTo>
                <a:lnTo>
                  <a:pt x="17549" y="344664"/>
                </a:lnTo>
                <a:lnTo>
                  <a:pt x="23361" y="346282"/>
                </a:lnTo>
                <a:lnTo>
                  <a:pt x="29251" y="347001"/>
                </a:lnTo>
                <a:lnTo>
                  <a:pt x="33203" y="345208"/>
                </a:lnTo>
                <a:lnTo>
                  <a:pt x="37822" y="342029"/>
                </a:lnTo>
                <a:lnTo>
                  <a:pt x="42886" y="337925"/>
                </a:lnTo>
                <a:lnTo>
                  <a:pt x="47254" y="334197"/>
                </a:lnTo>
                <a:lnTo>
                  <a:pt x="51158" y="330719"/>
                </a:lnTo>
                <a:lnTo>
                  <a:pt x="54753" y="327408"/>
                </a:lnTo>
                <a:lnTo>
                  <a:pt x="61393" y="318438"/>
                </a:lnTo>
                <a:lnTo>
                  <a:pt x="64553" y="313268"/>
                </a:lnTo>
                <a:lnTo>
                  <a:pt x="78481" y="291770"/>
                </a:lnTo>
                <a:lnTo>
                  <a:pt x="82890" y="283583"/>
                </a:lnTo>
                <a:lnTo>
                  <a:pt x="86821" y="275149"/>
                </a:lnTo>
                <a:lnTo>
                  <a:pt x="90435" y="266549"/>
                </a:lnTo>
                <a:lnTo>
                  <a:pt x="93836" y="256847"/>
                </a:lnTo>
                <a:lnTo>
                  <a:pt x="97096" y="246411"/>
                </a:lnTo>
                <a:lnTo>
                  <a:pt x="103363" y="225223"/>
                </a:lnTo>
                <a:lnTo>
                  <a:pt x="109456" y="205885"/>
                </a:lnTo>
                <a:lnTo>
                  <a:pt x="112470" y="195568"/>
                </a:lnTo>
                <a:lnTo>
                  <a:pt x="118464" y="173522"/>
                </a:lnTo>
                <a:lnTo>
                  <a:pt x="127418" y="138798"/>
                </a:lnTo>
                <a:lnTo>
                  <a:pt x="129405" y="128024"/>
                </a:lnTo>
                <a:lnTo>
                  <a:pt x="130730" y="117864"/>
                </a:lnTo>
                <a:lnTo>
                  <a:pt x="131614" y="108115"/>
                </a:lnTo>
                <a:lnTo>
                  <a:pt x="132202" y="98638"/>
                </a:lnTo>
                <a:lnTo>
                  <a:pt x="132857" y="80172"/>
                </a:lnTo>
                <a:lnTo>
                  <a:pt x="133226" y="57781"/>
                </a:lnTo>
                <a:lnTo>
                  <a:pt x="132285" y="51192"/>
                </a:lnTo>
                <a:lnTo>
                  <a:pt x="130665" y="44815"/>
                </a:lnTo>
                <a:lnTo>
                  <a:pt x="128594" y="38579"/>
                </a:lnTo>
                <a:lnTo>
                  <a:pt x="127213" y="32437"/>
                </a:lnTo>
                <a:lnTo>
                  <a:pt x="126292" y="26359"/>
                </a:lnTo>
                <a:lnTo>
                  <a:pt x="125678" y="20322"/>
                </a:lnTo>
                <a:lnTo>
                  <a:pt x="122351" y="10968"/>
                </a:lnTo>
                <a:lnTo>
                  <a:pt x="120074" y="7085"/>
                </a:lnTo>
                <a:lnTo>
                  <a:pt x="117564" y="4496"/>
                </a:lnTo>
                <a:lnTo>
                  <a:pt x="114898" y="2770"/>
                </a:lnTo>
                <a:lnTo>
                  <a:pt x="108232" y="0"/>
                </a:lnTo>
                <a:lnTo>
                  <a:pt x="106693" y="1757"/>
                </a:lnTo>
                <a:lnTo>
                  <a:pt x="102337" y="9001"/>
                </a:lnTo>
                <a:lnTo>
                  <a:pt x="97094" y="16190"/>
                </a:lnTo>
                <a:lnTo>
                  <a:pt x="94306" y="19496"/>
                </a:lnTo>
                <a:lnTo>
                  <a:pt x="92448" y="24676"/>
                </a:lnTo>
                <a:lnTo>
                  <a:pt x="91210" y="31106"/>
                </a:lnTo>
                <a:lnTo>
                  <a:pt x="90384" y="38370"/>
                </a:lnTo>
                <a:lnTo>
                  <a:pt x="89833" y="46189"/>
                </a:lnTo>
                <a:lnTo>
                  <a:pt x="89466" y="54378"/>
                </a:lnTo>
                <a:lnTo>
                  <a:pt x="89058" y="73399"/>
                </a:lnTo>
                <a:lnTo>
                  <a:pt x="88877" y="98389"/>
                </a:lnTo>
                <a:lnTo>
                  <a:pt x="89821" y="111006"/>
                </a:lnTo>
                <a:lnTo>
                  <a:pt x="91442" y="123386"/>
                </a:lnTo>
                <a:lnTo>
                  <a:pt x="93515" y="135608"/>
                </a:lnTo>
                <a:lnTo>
                  <a:pt x="94897" y="148717"/>
                </a:lnTo>
                <a:lnTo>
                  <a:pt x="95819" y="162418"/>
                </a:lnTo>
                <a:lnTo>
                  <a:pt x="96433" y="176512"/>
                </a:lnTo>
                <a:lnTo>
                  <a:pt x="97835" y="189877"/>
                </a:lnTo>
                <a:lnTo>
                  <a:pt x="99761" y="202756"/>
                </a:lnTo>
                <a:lnTo>
                  <a:pt x="102038" y="215311"/>
                </a:lnTo>
                <a:lnTo>
                  <a:pt x="105540" y="227649"/>
                </a:lnTo>
                <a:lnTo>
                  <a:pt x="109859" y="239844"/>
                </a:lnTo>
                <a:lnTo>
                  <a:pt x="114723" y="251942"/>
                </a:lnTo>
                <a:lnTo>
                  <a:pt x="122773" y="273322"/>
                </a:lnTo>
                <a:lnTo>
                  <a:pt x="132883" y="302093"/>
                </a:lnTo>
                <a:lnTo>
                  <a:pt x="136025" y="311301"/>
                </a:lnTo>
                <a:lnTo>
                  <a:pt x="140105" y="318432"/>
                </a:lnTo>
                <a:lnTo>
                  <a:pt x="144808" y="324178"/>
                </a:lnTo>
                <a:lnTo>
                  <a:pt x="149929" y="329001"/>
                </a:lnTo>
                <a:lnTo>
                  <a:pt x="155327" y="333208"/>
                </a:lnTo>
                <a:lnTo>
                  <a:pt x="160910" y="337005"/>
                </a:lnTo>
                <a:lnTo>
                  <a:pt x="166616" y="340529"/>
                </a:lnTo>
                <a:lnTo>
                  <a:pt x="171413" y="342878"/>
                </a:lnTo>
                <a:lnTo>
                  <a:pt x="175602" y="344444"/>
                </a:lnTo>
                <a:lnTo>
                  <a:pt x="179387" y="345488"/>
                </a:lnTo>
                <a:lnTo>
                  <a:pt x="183895" y="346184"/>
                </a:lnTo>
                <a:lnTo>
                  <a:pt x="188885" y="346648"/>
                </a:lnTo>
                <a:lnTo>
                  <a:pt x="194196" y="346958"/>
                </a:lnTo>
                <a:lnTo>
                  <a:pt x="198729" y="346172"/>
                </a:lnTo>
                <a:lnTo>
                  <a:pt x="202743" y="344655"/>
                </a:lnTo>
                <a:lnTo>
                  <a:pt x="206411" y="342653"/>
                </a:lnTo>
                <a:lnTo>
                  <a:pt x="213133" y="337781"/>
                </a:lnTo>
                <a:lnTo>
                  <a:pt x="222677" y="329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Descriptive or figurative language used to create word pictures for the reader.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E73619"/>
                </a:solidFill>
              </a:rPr>
              <a:t>images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en-US" dirty="0" smtClean="0"/>
              <a:t>are created by details of sight, sound, taste, touch, smell, or movement.</a:t>
            </a:r>
          </a:p>
          <a:p>
            <a:endParaRPr lang="en-US" dirty="0" smtClean="0"/>
          </a:p>
          <a:p>
            <a:r>
              <a:rPr lang="en-US" dirty="0" smtClean="0"/>
              <a:t>Often created by metaphors and similes. </a:t>
            </a:r>
          </a:p>
          <a:p>
            <a:pPr lvl="3"/>
            <a:r>
              <a:rPr lang="en-US" dirty="0" smtClean="0"/>
              <a:t>Example   -   </a:t>
            </a:r>
            <a:r>
              <a:rPr lang="en-US" i="1" dirty="0" smtClean="0"/>
              <a:t>I want to fly like an eagle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Differences between appearance and reality, or expectation and result. </a:t>
            </a:r>
          </a:p>
          <a:p>
            <a:pPr>
              <a:buNone/>
            </a:pPr>
            <a:endParaRPr lang="en-US" dirty="0" smtClean="0"/>
          </a:p>
          <a:p>
            <a:pPr lvl="2"/>
            <a:r>
              <a:rPr lang="en-US" dirty="0" smtClean="0"/>
              <a:t>Verbal irony </a:t>
            </a:r>
          </a:p>
          <a:p>
            <a:pPr lvl="2"/>
            <a:r>
              <a:rPr lang="en-US" dirty="0" smtClean="0"/>
              <a:t>Dramatic irony</a:t>
            </a:r>
          </a:p>
          <a:p>
            <a:pPr lvl="2"/>
            <a:r>
              <a:rPr lang="en-US" dirty="0" smtClean="0"/>
              <a:t>Situational irony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Monologue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speech by one character that is addressed to another character or characters.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Example -  Act I  Prince of Verona’s speech after the street scene.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Oxymoron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combination of words, or parts of words, that contradict each other. </a:t>
            </a:r>
          </a:p>
          <a:p>
            <a:endParaRPr lang="en-US" dirty="0" smtClean="0"/>
          </a:p>
          <a:p>
            <a:r>
              <a:rPr lang="en-US" dirty="0" smtClean="0"/>
              <a:t>Examples:  </a:t>
            </a:r>
          </a:p>
          <a:p>
            <a:pPr lvl="2"/>
            <a:r>
              <a:rPr lang="en-US" dirty="0" smtClean="0"/>
              <a:t>Deafening silence</a:t>
            </a:r>
          </a:p>
          <a:p>
            <a:pPr lvl="2"/>
            <a:r>
              <a:rPr lang="en-US" dirty="0" smtClean="0"/>
              <a:t>Honest thief</a:t>
            </a:r>
          </a:p>
          <a:p>
            <a:pPr lvl="2"/>
            <a:r>
              <a:rPr lang="en-US" dirty="0" smtClean="0"/>
              <a:t>Wise fool</a:t>
            </a:r>
          </a:p>
          <a:p>
            <a:pPr lvl="2"/>
            <a:r>
              <a:rPr lang="en-US" dirty="0" smtClean="0"/>
              <a:t>Bittersweet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type of figurative language in which a nonhuman is given human characteristics. </a:t>
            </a:r>
          </a:p>
          <a:p>
            <a:endParaRPr lang="en-US" dirty="0" smtClean="0"/>
          </a:p>
          <a:p>
            <a:r>
              <a:rPr lang="en-US" dirty="0" smtClean="0"/>
              <a:t>Example -  Mother Goose’s </a:t>
            </a:r>
          </a:p>
          <a:p>
            <a:pPr lvl="8">
              <a:buNone/>
            </a:pPr>
            <a:r>
              <a:rPr lang="en-US" dirty="0" smtClean="0"/>
              <a:t>			</a:t>
            </a:r>
            <a:r>
              <a:rPr lang="en-US" b="1" i="1" dirty="0" smtClean="0"/>
              <a:t>The Cat and the Fiddle </a:t>
            </a:r>
          </a:p>
          <a:p>
            <a:pPr lvl="8">
              <a:buNone/>
            </a:pPr>
            <a:r>
              <a:rPr lang="en-US" b="1" i="1" dirty="0" smtClean="0"/>
              <a:t>			</a:t>
            </a:r>
          </a:p>
          <a:p>
            <a:pPr lvl="8">
              <a:buNone/>
            </a:pPr>
            <a:r>
              <a:rPr lang="en-US" b="1" i="1" dirty="0" smtClean="0"/>
              <a:t>			</a:t>
            </a:r>
            <a:r>
              <a:rPr lang="en-US" dirty="0" smtClean="0"/>
              <a:t>Hey diddle, Diddle,</a:t>
            </a:r>
          </a:p>
          <a:p>
            <a:pPr lvl="8">
              <a:buNone/>
            </a:pPr>
            <a:r>
              <a:rPr lang="en-US" dirty="0" smtClean="0"/>
              <a:t>			The cat and the fiddle,</a:t>
            </a:r>
          </a:p>
          <a:p>
            <a:pPr lvl="8">
              <a:buNone/>
            </a:pPr>
            <a:r>
              <a:rPr lang="en-US" dirty="0" smtClean="0"/>
              <a:t>			The cow jumped over the moon; </a:t>
            </a:r>
          </a:p>
          <a:p>
            <a:pPr lvl="8">
              <a:buNone/>
            </a:pPr>
            <a:r>
              <a:rPr lang="en-US" dirty="0" smtClean="0"/>
              <a:t>			The little dog laughed </a:t>
            </a:r>
          </a:p>
          <a:p>
            <a:pPr lvl="8">
              <a:buNone/>
            </a:pPr>
            <a:r>
              <a:rPr lang="en-US" dirty="0" smtClean="0"/>
              <a:t>			To see such sport,</a:t>
            </a:r>
          </a:p>
          <a:p>
            <a:pPr lvl="8">
              <a:buNone/>
            </a:pPr>
            <a:r>
              <a:rPr lang="en-US" dirty="0" smtClean="0"/>
              <a:t>			And the dish ran away with the spoon.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58762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Elements   of  Drama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2286000" cy="5486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b="1" dirty="0" smtClean="0">
                <a:solidFill>
                  <a:schemeClr val="bg1"/>
                </a:solidFill>
              </a:rPr>
              <a:t>Drama  (play)</a:t>
            </a:r>
            <a:r>
              <a:rPr lang="en-US" sz="4800" b="1" dirty="0" smtClean="0"/>
              <a:t>	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	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7200" b="1" dirty="0" smtClean="0"/>
              <a:t>Characters</a:t>
            </a:r>
          </a:p>
          <a:p>
            <a:pPr>
              <a:buNone/>
            </a:pPr>
            <a:endParaRPr lang="en-US" sz="7200" b="1" dirty="0" smtClean="0"/>
          </a:p>
          <a:p>
            <a:pPr>
              <a:buNone/>
            </a:pPr>
            <a:r>
              <a:rPr lang="en-US" sz="7200" b="1" dirty="0" smtClean="0"/>
              <a:t>Conflict</a:t>
            </a:r>
          </a:p>
          <a:p>
            <a:pPr>
              <a:buNone/>
            </a:pPr>
            <a:endParaRPr lang="en-US" sz="7200" b="1" dirty="0" smtClean="0"/>
          </a:p>
          <a:p>
            <a:pPr>
              <a:buNone/>
            </a:pPr>
            <a:r>
              <a:rPr lang="en-US" sz="7200" b="1" dirty="0" smtClean="0"/>
              <a:t>Plot</a:t>
            </a:r>
          </a:p>
          <a:p>
            <a:pPr>
              <a:buNone/>
            </a:pPr>
            <a:endParaRPr lang="en-US" sz="7200" b="1" dirty="0" smtClean="0"/>
          </a:p>
          <a:p>
            <a:pPr>
              <a:buNone/>
            </a:pPr>
            <a:r>
              <a:rPr lang="en-US" sz="7200" b="1" dirty="0" smtClean="0"/>
              <a:t>Climax</a:t>
            </a:r>
          </a:p>
          <a:p>
            <a:pPr>
              <a:buNone/>
            </a:pPr>
            <a:endParaRPr lang="en-US" sz="7200" b="1" dirty="0" smtClean="0"/>
          </a:p>
          <a:p>
            <a:pPr>
              <a:buNone/>
            </a:pPr>
            <a:r>
              <a:rPr lang="en-US" sz="7200" b="1" dirty="0" smtClean="0"/>
              <a:t>Resolution</a:t>
            </a:r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914400"/>
            <a:ext cx="5715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A story written to be performed by actors.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Features: </a:t>
            </a:r>
          </a:p>
          <a:p>
            <a:pPr lvl="1"/>
            <a:r>
              <a:rPr lang="en-US" sz="1800" dirty="0" smtClean="0"/>
              <a:t>	Similar to a novel or short story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u="sng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6" descr="storymap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505201" y="2431552"/>
            <a:ext cx="4132282" cy="3207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Soliloquy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long speech expressing the thoughts of a character alone on stage.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 III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indirect reference to something everyone knows about. </a:t>
            </a:r>
          </a:p>
          <a:p>
            <a:endParaRPr lang="en-US" dirty="0" smtClean="0"/>
          </a:p>
          <a:p>
            <a:r>
              <a:rPr lang="en-US" dirty="0" smtClean="0"/>
              <a:t>Example – The Resurrection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point in story – most suspenseful event. </a:t>
            </a:r>
          </a:p>
          <a:p>
            <a:r>
              <a:rPr lang="en-US" dirty="0" smtClean="0"/>
              <a:t>After the climax, the falling action is apparent.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Dramatic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Content Placeholder 6" descr="story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286000"/>
            <a:ext cx="4053547" cy="3150711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Anything that stands for something else.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addition to its own meaning,  a symbol also represents abstract ideas.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 IV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leading character of a drama, novel, etc.  </a:t>
            </a:r>
          </a:p>
          <a:p>
            <a:r>
              <a:rPr lang="en-US" dirty="0" smtClean="0"/>
              <a:t>This is not always the hero, but is always the principal and central character whose rival is the antagonist.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term is from the Greek </a:t>
            </a:r>
            <a:r>
              <a:rPr lang="en-US" i="1" dirty="0" err="1" smtClean="0"/>
              <a:t>protagonistes</a:t>
            </a:r>
            <a:r>
              <a:rPr lang="en-US" dirty="0" smtClean="0"/>
              <a:t>, meaning “first actor in a drama.”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character who strives against another main character.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character opposes the hero or protagonist in drama.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term is also used to describe one who contends with or opposes another in a fight, conflict, or battle of wills.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 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Dialogue</a:t>
            </a:r>
          </a:p>
          <a:p>
            <a:pPr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Acts &amp; Scenes</a:t>
            </a:r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Playwright</a:t>
            </a:r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Script</a:t>
            </a:r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Stage directions</a:t>
            </a:r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Sets</a:t>
            </a:r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endParaRPr lang="en-US" sz="1400" b="1" dirty="0" smtClean="0"/>
          </a:p>
          <a:p>
            <a:pPr>
              <a:lnSpc>
                <a:spcPts val="1440"/>
              </a:lnSpc>
              <a:buNone/>
            </a:pPr>
            <a:r>
              <a:rPr lang="en-US" sz="1400" b="1" dirty="0" smtClean="0"/>
              <a:t>Props</a:t>
            </a:r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r>
              <a:rPr lang="en-US" sz="1400" b="1" dirty="0" smtClean="0"/>
              <a:t>Dramatic Effect</a:t>
            </a:r>
            <a:endParaRPr lang="en-US" sz="1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715000"/>
          </a:xfrm>
        </p:spPr>
        <p:txBody>
          <a:bodyPr/>
          <a:lstStyle/>
          <a:p>
            <a:pPr lvl="1"/>
            <a:r>
              <a:rPr lang="en-US" sz="1400" dirty="0" smtClean="0"/>
              <a:t>Characters tell the story in a play through </a:t>
            </a:r>
            <a:r>
              <a:rPr lang="en-US" sz="1400" u="sng" dirty="0" smtClean="0"/>
              <a:t>dialogue, </a:t>
            </a:r>
            <a:r>
              <a:rPr lang="en-US" sz="1400" dirty="0" smtClean="0"/>
              <a:t>the speeches of the characters.  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Basic units of a play are </a:t>
            </a:r>
            <a:r>
              <a:rPr lang="en-US" sz="1400" u="sng" dirty="0" smtClean="0"/>
              <a:t>acts</a:t>
            </a:r>
            <a:r>
              <a:rPr lang="en-US" sz="1400" dirty="0" smtClean="0"/>
              <a:t>, which are further divided into </a:t>
            </a:r>
            <a:r>
              <a:rPr lang="en-US" sz="1400" u="sng" dirty="0" smtClean="0"/>
              <a:t>scenes. </a:t>
            </a:r>
          </a:p>
          <a:p>
            <a:pPr lvl="1">
              <a:buNone/>
            </a:pPr>
            <a:endParaRPr lang="en-US" sz="1400" u="sng" dirty="0" smtClean="0"/>
          </a:p>
          <a:p>
            <a:pPr lvl="1"/>
            <a:r>
              <a:rPr lang="en-US" sz="1400" dirty="0" smtClean="0"/>
              <a:t>Author of the play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Text 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Tell how the work is to be performed, or staged.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Sets are the constructions indicating where the drama takes place.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Movable objects, like swords or pens, that actors use onstage.</a:t>
            </a:r>
          </a:p>
          <a:p>
            <a:pPr lvl="1"/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All of the elements of drama combine to produce the vivid illusion of reality known as the </a:t>
            </a:r>
            <a:r>
              <a:rPr lang="en-US" sz="1400" u="sng" dirty="0" smtClean="0"/>
              <a:t>dramatic effect</a:t>
            </a:r>
            <a:r>
              <a:rPr lang="en-US" u="sng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 or reasons behind a character's action; what induces a character to do what he does; motives.</a:t>
            </a:r>
          </a:p>
          <a:p>
            <a:r>
              <a:rPr lang="en-US" dirty="0" smtClean="0"/>
              <a:t>In </a:t>
            </a:r>
            <a:r>
              <a:rPr lang="en-US" i="1" dirty="0" smtClean="0"/>
              <a:t>Romeo and Juliet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love </a:t>
            </a:r>
            <a:r>
              <a:rPr lang="en-US" dirty="0" smtClean="0"/>
              <a:t>motivates the title characters. </a:t>
            </a:r>
          </a:p>
          <a:p>
            <a:r>
              <a:rPr lang="en-US" dirty="0" smtClean="0"/>
              <a:t>In Shakespeare's </a:t>
            </a:r>
            <a:r>
              <a:rPr lang="en-US" i="1" dirty="0" smtClean="0"/>
              <a:t>Macbeth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C000"/>
                </a:solidFill>
              </a:rPr>
              <a:t>ambition</a:t>
            </a:r>
            <a:r>
              <a:rPr lang="en-US" dirty="0" smtClean="0"/>
              <a:t> (lust for power) motivates the title character and his wife to murder the king. 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central and dominating idea of a literary work; the thesis.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addition, the term means a message or moral implicit in any work of art.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3161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Prentice Hall Literature Textbook – Grade Nine.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"Guide to Literary Terms” </a:t>
            </a:r>
            <a:r>
              <a:rPr lang="en-US" u="sng" dirty="0" err="1" smtClean="0"/>
              <a:t>eNotes</a:t>
            </a:r>
            <a:r>
              <a:rPr lang="en-US" u="sng" dirty="0" smtClean="0"/>
              <a:t>: Guide to Literary Terms</a:t>
            </a:r>
            <a:r>
              <a:rPr lang="en-US" dirty="0" smtClean="0"/>
              <a:t>. Ed. Penny </a:t>
            </a:r>
            <a:r>
              <a:rPr lang="en-US" dirty="0" err="1" smtClean="0"/>
              <a:t>Satoris</a:t>
            </a:r>
            <a:r>
              <a:rPr lang="en-US" dirty="0" smtClean="0"/>
              <a:t>. Seattle: Enotes.com Inc, October 2002. </a:t>
            </a:r>
            <a:r>
              <a:rPr lang="en-US" u="sng" dirty="0" smtClean="0"/>
              <a:t>eNotes.com</a:t>
            </a:r>
            <a:r>
              <a:rPr lang="en-US" dirty="0" smtClean="0"/>
              <a:t>. 16 November 2008. &lt;http://www.enotes.com/literary-terms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6086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Types of Drama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2286000" cy="47244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Tragedy</a:t>
            </a:r>
            <a:r>
              <a:rPr lang="en-US" sz="1400" dirty="0" smtClean="0"/>
              <a:t>	</a:t>
            </a:r>
          </a:p>
          <a:p>
            <a:pPr>
              <a:buNone/>
            </a:pPr>
            <a:r>
              <a:rPr lang="en-US" sz="1400" dirty="0" smtClean="0"/>
              <a:t>	</a:t>
            </a:r>
            <a:r>
              <a:rPr lang="en-US" sz="1400" dirty="0" smtClean="0">
                <a:solidFill>
                  <a:schemeClr val="accent6">
                    <a:lumMod val="90000"/>
                  </a:schemeClr>
                </a:solidFill>
              </a:rPr>
              <a:t>tragic hero</a:t>
            </a:r>
          </a:p>
          <a:p>
            <a:pPr>
              <a:buNone/>
            </a:pPr>
            <a:r>
              <a:rPr lang="en-US" sz="1400" dirty="0" smtClean="0">
                <a:solidFill>
                  <a:schemeClr val="accent6">
                    <a:lumMod val="90000"/>
                  </a:schemeClr>
                </a:solidFill>
              </a:rPr>
              <a:t>	tragic flaw</a:t>
            </a:r>
          </a:p>
          <a:p>
            <a:pPr>
              <a:buNone/>
            </a:pPr>
            <a:r>
              <a:rPr lang="en-US" sz="1400" dirty="0" smtClean="0">
                <a:solidFill>
                  <a:schemeClr val="accent6">
                    <a:lumMod val="90000"/>
                  </a:schemeClr>
                </a:solidFill>
              </a:rPr>
              <a:t>	chorus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Comedy</a:t>
            </a:r>
          </a:p>
          <a:p>
            <a:pPr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90600"/>
            <a:ext cx="5867400" cy="4648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A </a:t>
            </a:r>
            <a:r>
              <a:rPr lang="en-US" sz="1400" b="1" dirty="0" smtClean="0">
                <a:solidFill>
                  <a:srgbClr val="FFC000"/>
                </a:solidFill>
              </a:rPr>
              <a:t>tragedy</a:t>
            </a:r>
            <a:r>
              <a:rPr lang="en-US" sz="1400" b="1" u="sng" dirty="0" smtClean="0"/>
              <a:t> </a:t>
            </a:r>
            <a:r>
              <a:rPr lang="en-US" sz="1400" dirty="0" smtClean="0"/>
              <a:t>shows the downfall or death of the </a:t>
            </a:r>
            <a:r>
              <a:rPr lang="en-US" sz="1400" b="1" i="1" dirty="0" smtClean="0">
                <a:solidFill>
                  <a:schemeClr val="accent6">
                    <a:lumMod val="90000"/>
                  </a:schemeClr>
                </a:solidFill>
              </a:rPr>
              <a:t>tragic hero</a:t>
            </a:r>
            <a:r>
              <a:rPr lang="en-US" sz="1400" dirty="0" smtClean="0"/>
              <a:t>, or main character. </a:t>
            </a:r>
          </a:p>
          <a:p>
            <a:pPr lvl="1"/>
            <a:r>
              <a:rPr lang="en-US" sz="1400" dirty="0" smtClean="0"/>
              <a:t>Serious plot that ends in disaster for the main character.</a:t>
            </a:r>
          </a:p>
          <a:p>
            <a:pPr lvl="1"/>
            <a:endParaRPr lang="en-US" sz="1400" dirty="0" smtClean="0"/>
          </a:p>
          <a:p>
            <a:r>
              <a:rPr lang="en-US" sz="1400" dirty="0" smtClean="0"/>
              <a:t>In ancient Greek drama, the hero was an outstanding person brought low by a </a:t>
            </a:r>
            <a:r>
              <a:rPr lang="en-US" sz="1400" b="1" i="1" dirty="0" smtClean="0">
                <a:solidFill>
                  <a:schemeClr val="accent6">
                    <a:lumMod val="90000"/>
                  </a:schemeClr>
                </a:solidFill>
              </a:rPr>
              <a:t>tragic flaw</a:t>
            </a:r>
            <a:r>
              <a:rPr lang="en-US" sz="1400" u="sng" dirty="0" smtClean="0"/>
              <a:t>, </a:t>
            </a:r>
            <a:r>
              <a:rPr lang="en-US" sz="1400" dirty="0" smtClean="0"/>
              <a:t>a mistaken action or defect in character.</a:t>
            </a:r>
          </a:p>
          <a:p>
            <a:endParaRPr lang="en-US" sz="1400" dirty="0" smtClean="0"/>
          </a:p>
          <a:p>
            <a:r>
              <a:rPr lang="en-US" sz="1400" dirty="0" smtClean="0"/>
              <a:t>Greek tragedy included a </a:t>
            </a:r>
            <a:r>
              <a:rPr lang="en-US" sz="1400" b="1" i="1" dirty="0" smtClean="0">
                <a:solidFill>
                  <a:schemeClr val="accent6">
                    <a:lumMod val="90000"/>
                  </a:schemeClr>
                </a:solidFill>
              </a:rPr>
              <a:t>chorus</a:t>
            </a:r>
            <a:r>
              <a:rPr lang="en-US" sz="1400" dirty="0" smtClean="0">
                <a:solidFill>
                  <a:schemeClr val="accent6">
                    <a:lumMod val="90000"/>
                  </a:schemeClr>
                </a:solidFill>
              </a:rPr>
              <a:t>,</a:t>
            </a:r>
            <a:r>
              <a:rPr lang="en-US" sz="1400" dirty="0" smtClean="0"/>
              <a:t> a group of performers who commented on the action.</a:t>
            </a:r>
          </a:p>
          <a:p>
            <a:pPr>
              <a:buNone/>
            </a:pPr>
            <a:r>
              <a:rPr lang="en-US" sz="1400" dirty="0" smtClean="0"/>
              <a:t> </a:t>
            </a:r>
          </a:p>
          <a:p>
            <a:r>
              <a:rPr lang="en-US" sz="1400" dirty="0" smtClean="0"/>
              <a:t>Shakespeare sometimes used a single actor to perform the role of the character. </a:t>
            </a:r>
          </a:p>
          <a:p>
            <a:endParaRPr lang="en-US" sz="1400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400" dirty="0" smtClean="0">
                <a:solidFill>
                  <a:srgbClr val="FFC000"/>
                </a:solidFill>
              </a:rPr>
              <a:t>Comedy</a:t>
            </a:r>
            <a:r>
              <a:rPr lang="en-US" sz="1400" dirty="0" smtClean="0"/>
              <a:t>  stresses the weaknesses of ordinary people or of society itself.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Happy ending, usually after an amusing series of predicaments.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en-US" sz="1600" dirty="0" smtClean="0"/>
              <a:t>There are two types of plays, </a:t>
            </a:r>
            <a:r>
              <a:rPr lang="en-US" sz="1600" dirty="0" smtClean="0">
                <a:solidFill>
                  <a:srgbClr val="FFC000"/>
                </a:solidFill>
              </a:rPr>
              <a:t>tragedy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FFC000"/>
                </a:solidFill>
              </a:rPr>
              <a:t>comedy</a:t>
            </a:r>
            <a:r>
              <a:rPr lang="en-US" sz="1600" dirty="0" smtClean="0"/>
              <a:t>, created by the ancient Greeks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dirty="0" smtClean="0"/>
              <a:t>William Shakespeare</a:t>
            </a:r>
            <a:br>
              <a:rPr lang="en-US" dirty="0" smtClean="0"/>
            </a:br>
            <a:r>
              <a:rPr lang="en-US" dirty="0" smtClean="0"/>
              <a:t>1564 - 1616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22860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1066800"/>
            <a:ext cx="5867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William Shakespeare is regarded as the greatest writer in English. </a:t>
            </a:r>
          </a:p>
          <a:p>
            <a:r>
              <a:rPr lang="en-US" dirty="0" smtClean="0"/>
              <a:t>His plays have been performed for over 400 years. </a:t>
            </a:r>
          </a:p>
          <a:p>
            <a:r>
              <a:rPr lang="en-US" dirty="0" smtClean="0"/>
              <a:t>He is known for beautiful use of the English language.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Intro to Shakespeare - </a:t>
            </a:r>
          </a:p>
          <a:p>
            <a:r>
              <a:rPr lang="en-US" dirty="0" smtClean="0">
                <a:hlinkClick r:id="rId3"/>
              </a:rPr>
              <a:t>http://player.discoveryeducation.com/index.cfm?guidAssetId=D00F34B2-B123-45FA-B420-F3992EEDDBD3&amp;blnFromSearch=1&amp;productcode=US#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Shakespeare’s impact on English -  </a:t>
            </a:r>
          </a:p>
          <a:p>
            <a:pPr lvl="1"/>
            <a:r>
              <a:rPr lang="en-US" dirty="0" smtClean="0"/>
              <a:t>He introduced many new words into the language:</a:t>
            </a:r>
          </a:p>
          <a:p>
            <a:pPr lvl="2"/>
            <a:r>
              <a:rPr lang="en-US" dirty="0" smtClean="0"/>
              <a:t>Leapfrog, majestic, hint, lonely, excellent, and gloomy</a:t>
            </a:r>
          </a:p>
          <a:p>
            <a:pPr lvl="2"/>
            <a:r>
              <a:rPr lang="en-US" dirty="0" smtClean="0"/>
              <a:t>“Catch cold”, “laugh it off” and “fair play”</a:t>
            </a:r>
          </a:p>
          <a:p>
            <a:pPr lvl="1"/>
            <a:r>
              <a:rPr lang="en-US" dirty="0" smtClean="0"/>
              <a:t>Famous lines:</a:t>
            </a:r>
          </a:p>
          <a:p>
            <a:pPr lvl="2"/>
            <a:r>
              <a:rPr lang="en-US" dirty="0" smtClean="0"/>
              <a:t>From </a:t>
            </a:r>
            <a:r>
              <a:rPr lang="en-US" i="1" dirty="0" smtClean="0"/>
              <a:t>Hamlet</a:t>
            </a:r>
            <a:r>
              <a:rPr lang="en-US" dirty="0" smtClean="0"/>
              <a:t> – To be, or not to be:  that is the question</a:t>
            </a:r>
          </a:p>
          <a:p>
            <a:pPr lvl="2"/>
            <a:r>
              <a:rPr lang="en-US" dirty="0" smtClean="0"/>
              <a:t>From </a:t>
            </a:r>
            <a:r>
              <a:rPr lang="en-US" i="1" dirty="0" smtClean="0"/>
              <a:t>Romeo and Juliet </a:t>
            </a:r>
            <a:r>
              <a:rPr lang="en-US" dirty="0" smtClean="0"/>
              <a:t>-  Parting is such sweet sorrow….</a:t>
            </a:r>
          </a:p>
          <a:p>
            <a:pPr lvl="2"/>
            <a:r>
              <a:rPr lang="en-US" dirty="0" smtClean="0"/>
              <a:t>From Julius Caesar -  Friends, Romans, countrymen, lend me your ears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Almost 400 years after William Shakespeare’s death, his work continues to influence the study of English literature. </a:t>
            </a:r>
            <a:endParaRPr lang="en-US" dirty="0"/>
          </a:p>
        </p:txBody>
      </p:sp>
      <p:pic>
        <p:nvPicPr>
          <p:cNvPr id="9218" name="Picture 2" descr="http://www.renaissance-faire.com/Renfaires/Entertainment/william-shakespea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1371600"/>
            <a:ext cx="1384300" cy="176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Baskerville Old Face" pitchFamily="18" charset="0"/>
              </a:rPr>
              <a:t>The Tragedy of Romeo and Juliet</a:t>
            </a:r>
            <a:endParaRPr lang="en-US" i="1" dirty="0">
              <a:latin typeface="Baskerville Old Fac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1371600" y="3429000"/>
          <a:ext cx="64008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295400" y="1752600"/>
          <a:ext cx="4888606" cy="2288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Goudy Stout" pitchFamily="18" charset="0"/>
              </a:rPr>
              <a:t>Romeo and Juliet  - </a:t>
            </a:r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2286000" cy="4114800"/>
          </a:xfrm>
        </p:spPr>
        <p:txBody>
          <a:bodyPr>
            <a:normAutofit/>
          </a:bodyPr>
          <a:lstStyle/>
          <a:p>
            <a:r>
              <a:rPr lang="en-US" b="1" dirty="0" smtClean="0"/>
              <a:t>Chorus</a:t>
            </a:r>
          </a:p>
          <a:p>
            <a:r>
              <a:rPr lang="en-US" b="1" dirty="0" err="1" smtClean="0"/>
              <a:t>Escalus</a:t>
            </a:r>
            <a:endParaRPr lang="en-US" b="1" dirty="0" smtClean="0"/>
          </a:p>
          <a:p>
            <a:r>
              <a:rPr lang="en-US" b="1" dirty="0" smtClean="0"/>
              <a:t>Paris</a:t>
            </a:r>
          </a:p>
          <a:p>
            <a:r>
              <a:rPr lang="en-US" b="1" dirty="0" smtClean="0"/>
              <a:t>Montague</a:t>
            </a:r>
          </a:p>
          <a:p>
            <a:r>
              <a:rPr lang="en-US" b="1" dirty="0" smtClean="0"/>
              <a:t>Lady Montague</a:t>
            </a:r>
          </a:p>
          <a:p>
            <a:r>
              <a:rPr lang="en-US" b="1" dirty="0" smtClean="0"/>
              <a:t>Romeo</a:t>
            </a:r>
          </a:p>
          <a:p>
            <a:r>
              <a:rPr lang="en-US" b="1" dirty="0" err="1" smtClean="0"/>
              <a:t>Mercutio</a:t>
            </a:r>
            <a:endParaRPr lang="en-US" b="1" dirty="0" smtClean="0"/>
          </a:p>
          <a:p>
            <a:r>
              <a:rPr lang="en-US" b="1" dirty="0" err="1" smtClean="0"/>
              <a:t>Benvolio</a:t>
            </a:r>
            <a:endParaRPr lang="en-US" b="1" dirty="0" smtClean="0"/>
          </a:p>
          <a:p>
            <a:r>
              <a:rPr lang="en-US" b="1" dirty="0" smtClean="0"/>
              <a:t>Abram</a:t>
            </a:r>
          </a:p>
          <a:p>
            <a:r>
              <a:rPr lang="en-US" b="1" dirty="0" err="1" smtClean="0"/>
              <a:t>Balthasar</a:t>
            </a:r>
            <a:endParaRPr lang="en-US" b="1" dirty="0" smtClean="0"/>
          </a:p>
          <a:p>
            <a:r>
              <a:rPr lang="en-US" b="1" dirty="0" smtClean="0"/>
              <a:t>Capulet</a:t>
            </a:r>
          </a:p>
          <a:p>
            <a:r>
              <a:rPr lang="en-US" b="1" dirty="0" smtClean="0"/>
              <a:t>Lady Capulet</a:t>
            </a:r>
          </a:p>
          <a:p>
            <a:r>
              <a:rPr lang="en-US" b="1" dirty="0" smtClean="0"/>
              <a:t>Juliet</a:t>
            </a:r>
          </a:p>
          <a:p>
            <a:r>
              <a:rPr lang="en-US" b="1" dirty="0" smtClean="0"/>
              <a:t>Nurse</a:t>
            </a:r>
          </a:p>
          <a:p>
            <a:r>
              <a:rPr lang="en-US" b="1" dirty="0" smtClean="0"/>
              <a:t>Peter</a:t>
            </a:r>
          </a:p>
          <a:p>
            <a:r>
              <a:rPr lang="en-US" b="1" dirty="0" smtClean="0"/>
              <a:t>Sampson</a:t>
            </a:r>
          </a:p>
          <a:p>
            <a:r>
              <a:rPr lang="en-US" b="1" dirty="0" smtClean="0"/>
              <a:t>Gregory</a:t>
            </a:r>
          </a:p>
          <a:p>
            <a:r>
              <a:rPr lang="en-US" b="1" dirty="0" smtClean="0"/>
              <a:t>Friar Lawrence</a:t>
            </a:r>
          </a:p>
          <a:p>
            <a:r>
              <a:rPr lang="en-US" b="1" dirty="0" smtClean="0"/>
              <a:t>Friar John</a:t>
            </a:r>
          </a:p>
          <a:p>
            <a:r>
              <a:rPr lang="en-US" b="1" dirty="0" smtClean="0"/>
              <a:t>An Apothecary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1524000"/>
            <a:ext cx="5867400" cy="4114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Prince of Verona</a:t>
            </a:r>
          </a:p>
          <a:p>
            <a:r>
              <a:rPr lang="en-US" dirty="0" smtClean="0"/>
              <a:t>A young count, related to the Prince</a:t>
            </a:r>
          </a:p>
          <a:p>
            <a:r>
              <a:rPr lang="en-US" dirty="0" smtClean="0"/>
              <a:t>Romeo’s  father</a:t>
            </a:r>
          </a:p>
          <a:p>
            <a:r>
              <a:rPr lang="en-US" dirty="0" smtClean="0"/>
              <a:t>Romeo’s mother</a:t>
            </a:r>
          </a:p>
          <a:p>
            <a:r>
              <a:rPr lang="en-US" dirty="0" smtClean="0"/>
              <a:t>Son to Montague </a:t>
            </a:r>
          </a:p>
          <a:p>
            <a:r>
              <a:rPr lang="en-US" dirty="0" smtClean="0"/>
              <a:t>Friend to Romeo and kinsman to the Prince</a:t>
            </a:r>
          </a:p>
          <a:p>
            <a:r>
              <a:rPr lang="en-US" dirty="0" smtClean="0"/>
              <a:t>Cousin to Romeo , nephew to Montague</a:t>
            </a:r>
          </a:p>
          <a:p>
            <a:r>
              <a:rPr lang="en-US" dirty="0" smtClean="0"/>
              <a:t>Servant to Montague</a:t>
            </a:r>
          </a:p>
          <a:p>
            <a:r>
              <a:rPr lang="en-US" dirty="0" smtClean="0"/>
              <a:t>Servant to Romeo</a:t>
            </a:r>
          </a:p>
          <a:p>
            <a:r>
              <a:rPr lang="en-US" dirty="0" smtClean="0"/>
              <a:t>Juliet’s father</a:t>
            </a:r>
          </a:p>
          <a:p>
            <a:r>
              <a:rPr lang="en-US" dirty="0" smtClean="0"/>
              <a:t>Juliet’s mother</a:t>
            </a:r>
          </a:p>
          <a:p>
            <a:r>
              <a:rPr lang="en-US" dirty="0" smtClean="0"/>
              <a:t>Daughter to Capulet</a:t>
            </a:r>
          </a:p>
          <a:p>
            <a:r>
              <a:rPr lang="en-US" dirty="0" smtClean="0"/>
              <a:t>Juliet’s nanny</a:t>
            </a:r>
          </a:p>
          <a:p>
            <a:r>
              <a:rPr lang="en-US" dirty="0" smtClean="0"/>
              <a:t>Servant to Juliet’s nurse</a:t>
            </a:r>
          </a:p>
          <a:p>
            <a:r>
              <a:rPr lang="en-US" dirty="0" smtClean="0"/>
              <a:t>Servant to Capulet</a:t>
            </a:r>
          </a:p>
          <a:p>
            <a:r>
              <a:rPr lang="en-US" dirty="0" smtClean="0"/>
              <a:t>Servant to Capulet</a:t>
            </a:r>
          </a:p>
          <a:p>
            <a:r>
              <a:rPr lang="en-US" dirty="0" smtClean="0"/>
              <a:t>Franciscan</a:t>
            </a:r>
          </a:p>
          <a:p>
            <a:r>
              <a:rPr lang="en-US" dirty="0" smtClean="0"/>
              <a:t>Franciscan</a:t>
            </a:r>
          </a:p>
          <a:p>
            <a:r>
              <a:rPr lang="en-US" dirty="0" smtClean="0"/>
              <a:t>Pharmacist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Setting Verona, Italy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00400" y="381000"/>
            <a:ext cx="617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Capulets</a:t>
            </a:r>
          </a:p>
        </p:txBody>
      </p:sp>
      <p:pic>
        <p:nvPicPr>
          <p:cNvPr id="14340" name="Picture 4" descr="C:\My Documents\My Pictures\romeoandjuliet\capul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6400"/>
            <a:ext cx="7924800" cy="475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716</TotalTime>
  <Words>1369</Words>
  <Application>Microsoft Office PowerPoint</Application>
  <PresentationFormat>On-screen Show (4:3)</PresentationFormat>
  <Paragraphs>412</Paragraphs>
  <Slides>42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Foundry</vt:lpstr>
      <vt:lpstr>William Shakespeare’s  Romeo and Juliet</vt:lpstr>
      <vt:lpstr>Introduction</vt:lpstr>
      <vt:lpstr>Elements   of  Drama</vt:lpstr>
      <vt:lpstr>Slide 4</vt:lpstr>
      <vt:lpstr>Types of Drama</vt:lpstr>
      <vt:lpstr>William Shakespeare 1564 - 1616</vt:lpstr>
      <vt:lpstr>The Tragedy of Romeo and Juliet</vt:lpstr>
      <vt:lpstr>Romeo and Juliet  - Characters</vt:lpstr>
      <vt:lpstr>Slide 9</vt:lpstr>
      <vt:lpstr>Slide 10</vt:lpstr>
      <vt:lpstr>Act I </vt:lpstr>
      <vt:lpstr>Aside</vt:lpstr>
      <vt:lpstr>Blank Verse</vt:lpstr>
      <vt:lpstr>Characterization</vt:lpstr>
      <vt:lpstr>Couplet</vt:lpstr>
      <vt:lpstr>Epithet</vt:lpstr>
      <vt:lpstr>Figurative language/  Figure of speech </vt:lpstr>
      <vt:lpstr>Metaphor</vt:lpstr>
      <vt:lpstr>Simile</vt:lpstr>
      <vt:lpstr>Pun</vt:lpstr>
      <vt:lpstr> Allusion</vt:lpstr>
      <vt:lpstr>Foil</vt:lpstr>
      <vt:lpstr>Act II</vt:lpstr>
      <vt:lpstr>Analogy</vt:lpstr>
      <vt:lpstr>Imagery</vt:lpstr>
      <vt:lpstr>Irony</vt:lpstr>
      <vt:lpstr>Monologue</vt:lpstr>
      <vt:lpstr>Oxymoron</vt:lpstr>
      <vt:lpstr>Personification</vt:lpstr>
      <vt:lpstr>Soliloquy</vt:lpstr>
      <vt:lpstr>Act III</vt:lpstr>
      <vt:lpstr> Allusion</vt:lpstr>
      <vt:lpstr>Climax</vt:lpstr>
      <vt:lpstr>Dramatic Structure</vt:lpstr>
      <vt:lpstr>Symbol</vt:lpstr>
      <vt:lpstr>Act IV</vt:lpstr>
      <vt:lpstr>Protagonist</vt:lpstr>
      <vt:lpstr>Antagonist</vt:lpstr>
      <vt:lpstr>Act V</vt:lpstr>
      <vt:lpstr>Motivation</vt:lpstr>
      <vt:lpstr>Theme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Shakespeare’s  Romeo and Juliet</dc:title>
  <dc:creator>cvarner</dc:creator>
  <cp:lastModifiedBy>cvarner</cp:lastModifiedBy>
  <cp:revision>81</cp:revision>
  <dcterms:created xsi:type="dcterms:W3CDTF">2008-11-16T21:32:41Z</dcterms:created>
  <dcterms:modified xsi:type="dcterms:W3CDTF">2009-12-08T17:38:22Z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